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  <p:sldId id="268" r:id="rId9"/>
    <p:sldId id="270" r:id="rId10"/>
    <p:sldId id="269" r:id="rId11"/>
    <p:sldId id="263" r:id="rId12"/>
    <p:sldId id="264" r:id="rId13"/>
    <p:sldId id="265" r:id="rId14"/>
    <p:sldId id="266" r:id="rId15"/>
    <p:sldId id="267" r:id="rId16"/>
  </p:sld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24ECD89-734B-40B1-AF67-F1E58CB27F58}" v="170" dt="2025-10-22T06:25:10.74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96" d="100"/>
          <a:sy n="96" d="100"/>
        </p:scale>
        <p:origin x="392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ex Feng" userId="0070477e83ae6ce2" providerId="LiveId" clId="{4B633B14-3DA3-49CC-87AF-0A713BC78CA4}"/>
    <pc:docChg chg="undo custSel addSld delSld modSld sldOrd">
      <pc:chgData name="Alex Feng" userId="0070477e83ae6ce2" providerId="LiveId" clId="{4B633B14-3DA3-49CC-87AF-0A713BC78CA4}" dt="2025-10-22T06:48:31.401" v="992" actId="1076"/>
      <pc:docMkLst>
        <pc:docMk/>
      </pc:docMkLst>
      <pc:sldChg chg="addSp delSp modSp mod">
        <pc:chgData name="Alex Feng" userId="0070477e83ae6ce2" providerId="LiveId" clId="{4B633B14-3DA3-49CC-87AF-0A713BC78CA4}" dt="2025-10-20T08:47:59.810" v="596" actId="1076"/>
        <pc:sldMkLst>
          <pc:docMk/>
          <pc:sldMk cId="0" sldId="256"/>
        </pc:sldMkLst>
        <pc:spChg chg="mod">
          <ac:chgData name="Alex Feng" userId="0070477e83ae6ce2" providerId="LiveId" clId="{4B633B14-3DA3-49CC-87AF-0A713BC78CA4}" dt="2025-10-20T07:05:49.457" v="61" actId="6549"/>
          <ac:spMkLst>
            <pc:docMk/>
            <pc:sldMk cId="0" sldId="256"/>
            <ac:spMk id="7" creationId="{00000000-0000-0000-0000-000000000000}"/>
          </ac:spMkLst>
        </pc:spChg>
        <pc:spChg chg="mod">
          <ac:chgData name="Alex Feng" userId="0070477e83ae6ce2" providerId="LiveId" clId="{4B633B14-3DA3-49CC-87AF-0A713BC78CA4}" dt="2025-10-20T07:06:38.798" v="80" actId="255"/>
          <ac:spMkLst>
            <pc:docMk/>
            <pc:sldMk cId="0" sldId="256"/>
            <ac:spMk id="8" creationId="{00000000-0000-0000-0000-000000000000}"/>
          </ac:spMkLst>
        </pc:spChg>
        <pc:spChg chg="mod">
          <ac:chgData name="Alex Feng" userId="0070477e83ae6ce2" providerId="LiveId" clId="{4B633B14-3DA3-49CC-87AF-0A713BC78CA4}" dt="2025-10-20T07:51:34.962" v="446" actId="207"/>
          <ac:spMkLst>
            <pc:docMk/>
            <pc:sldMk cId="0" sldId="256"/>
            <ac:spMk id="9" creationId="{00000000-0000-0000-0000-000000000000}"/>
          </ac:spMkLst>
        </pc:spChg>
        <pc:spChg chg="mod">
          <ac:chgData name="Alex Feng" userId="0070477e83ae6ce2" providerId="LiveId" clId="{4B633B14-3DA3-49CC-87AF-0A713BC78CA4}" dt="2025-10-20T07:45:45.303" v="416" actId="207"/>
          <ac:spMkLst>
            <pc:docMk/>
            <pc:sldMk cId="0" sldId="256"/>
            <ac:spMk id="10" creationId="{00000000-0000-0000-0000-000000000000}"/>
          </ac:spMkLst>
        </pc:spChg>
        <pc:spChg chg="add mod">
          <ac:chgData name="Alex Feng" userId="0070477e83ae6ce2" providerId="LiveId" clId="{4B633B14-3DA3-49CC-87AF-0A713BC78CA4}" dt="2025-10-20T07:45:42.278" v="415" actId="207"/>
          <ac:spMkLst>
            <pc:docMk/>
            <pc:sldMk cId="0" sldId="256"/>
            <ac:spMk id="13" creationId="{28791A2C-1ADB-84A4-37F1-A872929ACE5E}"/>
          </ac:spMkLst>
        </pc:spChg>
        <pc:picChg chg="add mod ord">
          <ac:chgData name="Alex Feng" userId="0070477e83ae6ce2" providerId="LiveId" clId="{4B633B14-3DA3-49CC-87AF-0A713BC78CA4}" dt="2025-10-20T07:03:46.018" v="38" actId="167"/>
          <ac:picMkLst>
            <pc:docMk/>
            <pc:sldMk cId="0" sldId="256"/>
            <ac:picMk id="14" creationId="{656B72F8-0827-FAD8-F84C-487E90864146}"/>
          </ac:picMkLst>
        </pc:picChg>
        <pc:picChg chg="add mod ord">
          <ac:chgData name="Alex Feng" userId="0070477e83ae6ce2" providerId="LiveId" clId="{4B633B14-3DA3-49CC-87AF-0A713BC78CA4}" dt="2025-10-20T07:04:26.880" v="43" actId="1076"/>
          <ac:picMkLst>
            <pc:docMk/>
            <pc:sldMk cId="0" sldId="256"/>
            <ac:picMk id="15" creationId="{0719BDD1-3A3A-528A-5343-8DE8E6B1B4CA}"/>
          </ac:picMkLst>
        </pc:picChg>
        <pc:picChg chg="add mod ord">
          <ac:chgData name="Alex Feng" userId="0070477e83ae6ce2" providerId="LiveId" clId="{4B633B14-3DA3-49CC-87AF-0A713BC78CA4}" dt="2025-10-20T07:06:32.818" v="79" actId="1076"/>
          <ac:picMkLst>
            <pc:docMk/>
            <pc:sldMk cId="0" sldId="256"/>
            <ac:picMk id="16" creationId="{BC4DC1E6-62F9-6288-4225-68B2F0E17DA6}"/>
          </ac:picMkLst>
        </pc:picChg>
        <pc:picChg chg="add mod">
          <ac:chgData name="Alex Feng" userId="0070477e83ae6ce2" providerId="LiveId" clId="{4B633B14-3DA3-49CC-87AF-0A713BC78CA4}" dt="2025-10-20T08:47:59.810" v="596" actId="1076"/>
          <ac:picMkLst>
            <pc:docMk/>
            <pc:sldMk cId="0" sldId="256"/>
            <ac:picMk id="18" creationId="{D82C630C-E2D3-F422-F88F-0F89ECDA2C69}"/>
          </ac:picMkLst>
        </pc:picChg>
      </pc:sldChg>
      <pc:sldChg chg="addSp delSp modSp mod">
        <pc:chgData name="Alex Feng" userId="0070477e83ae6ce2" providerId="LiveId" clId="{4B633B14-3DA3-49CC-87AF-0A713BC78CA4}" dt="2025-10-20T11:23:29.207" v="910"/>
        <pc:sldMkLst>
          <pc:docMk/>
          <pc:sldMk cId="0" sldId="257"/>
        </pc:sldMkLst>
        <pc:spChg chg="mod">
          <ac:chgData name="Alex Feng" userId="0070477e83ae6ce2" providerId="LiveId" clId="{4B633B14-3DA3-49CC-87AF-0A713BC78CA4}" dt="2025-10-20T07:15:23.955" v="158" actId="20577"/>
          <ac:spMkLst>
            <pc:docMk/>
            <pc:sldMk cId="0" sldId="257"/>
            <ac:spMk id="21" creationId="{00000000-0000-0000-0000-000000000000}"/>
          </ac:spMkLst>
        </pc:spChg>
        <pc:spChg chg="mod">
          <ac:chgData name="Alex Feng" userId="0070477e83ae6ce2" providerId="LiveId" clId="{4B633B14-3DA3-49CC-87AF-0A713BC78CA4}" dt="2025-10-20T07:16:35.694" v="172" actId="255"/>
          <ac:spMkLst>
            <pc:docMk/>
            <pc:sldMk cId="0" sldId="257"/>
            <ac:spMk id="22" creationId="{00000000-0000-0000-0000-000000000000}"/>
          </ac:spMkLst>
        </pc:spChg>
        <pc:spChg chg="mod">
          <ac:chgData name="Alex Feng" userId="0070477e83ae6ce2" providerId="LiveId" clId="{4B633B14-3DA3-49CC-87AF-0A713BC78CA4}" dt="2025-10-20T07:46:52.798" v="420" actId="1076"/>
          <ac:spMkLst>
            <pc:docMk/>
            <pc:sldMk cId="0" sldId="257"/>
            <ac:spMk id="23" creationId="{00000000-0000-0000-0000-000000000000}"/>
          </ac:spMkLst>
        </pc:spChg>
        <pc:spChg chg="mod">
          <ac:chgData name="Alex Feng" userId="0070477e83ae6ce2" providerId="LiveId" clId="{4B633B14-3DA3-49CC-87AF-0A713BC78CA4}" dt="2025-10-20T07:25:44.643" v="263" actId="1076"/>
          <ac:spMkLst>
            <pc:docMk/>
            <pc:sldMk cId="0" sldId="257"/>
            <ac:spMk id="24" creationId="{00000000-0000-0000-0000-000000000000}"/>
          </ac:spMkLst>
        </pc:spChg>
        <pc:spChg chg="mod">
          <ac:chgData name="Alex Feng" userId="0070477e83ae6ce2" providerId="LiveId" clId="{4B633B14-3DA3-49CC-87AF-0A713BC78CA4}" dt="2025-10-20T07:46:52.798" v="420" actId="1076"/>
          <ac:spMkLst>
            <pc:docMk/>
            <pc:sldMk cId="0" sldId="257"/>
            <ac:spMk id="25" creationId="{00000000-0000-0000-0000-000000000000}"/>
          </ac:spMkLst>
        </pc:spChg>
        <pc:spChg chg="mod">
          <ac:chgData name="Alex Feng" userId="0070477e83ae6ce2" providerId="LiveId" clId="{4B633B14-3DA3-49CC-87AF-0A713BC78CA4}" dt="2025-10-20T07:25:11.287" v="255" actId="1076"/>
          <ac:spMkLst>
            <pc:docMk/>
            <pc:sldMk cId="0" sldId="257"/>
            <ac:spMk id="26" creationId="{00000000-0000-0000-0000-000000000000}"/>
          </ac:spMkLst>
        </pc:spChg>
        <pc:spChg chg="mod">
          <ac:chgData name="Alex Feng" userId="0070477e83ae6ce2" providerId="LiveId" clId="{4B633B14-3DA3-49CC-87AF-0A713BC78CA4}" dt="2025-10-20T07:17:28.262" v="173" actId="207"/>
          <ac:spMkLst>
            <pc:docMk/>
            <pc:sldMk cId="0" sldId="257"/>
            <ac:spMk id="27" creationId="{00000000-0000-0000-0000-000000000000}"/>
          </ac:spMkLst>
        </pc:spChg>
        <pc:spChg chg="mod">
          <ac:chgData name="Alex Feng" userId="0070477e83ae6ce2" providerId="LiveId" clId="{4B633B14-3DA3-49CC-87AF-0A713BC78CA4}" dt="2025-10-20T07:26:01.877" v="264" actId="1076"/>
          <ac:spMkLst>
            <pc:docMk/>
            <pc:sldMk cId="0" sldId="257"/>
            <ac:spMk id="28" creationId="{00000000-0000-0000-0000-000000000000}"/>
          </ac:spMkLst>
        </pc:spChg>
        <pc:spChg chg="mod">
          <ac:chgData name="Alex Feng" userId="0070477e83ae6ce2" providerId="LiveId" clId="{4B633B14-3DA3-49CC-87AF-0A713BC78CA4}" dt="2025-10-20T07:12:54.613" v="127"/>
          <ac:spMkLst>
            <pc:docMk/>
            <pc:sldMk cId="0" sldId="257"/>
            <ac:spMk id="29" creationId="{00000000-0000-0000-0000-000000000000}"/>
          </ac:spMkLst>
        </pc:spChg>
        <pc:spChg chg="mod">
          <ac:chgData name="Alex Feng" userId="0070477e83ae6ce2" providerId="LiveId" clId="{4B633B14-3DA3-49CC-87AF-0A713BC78CA4}" dt="2025-10-20T07:18:20.818" v="175" actId="1076"/>
          <ac:spMkLst>
            <pc:docMk/>
            <pc:sldMk cId="0" sldId="257"/>
            <ac:spMk id="30" creationId="{00000000-0000-0000-0000-000000000000}"/>
          </ac:spMkLst>
        </pc:spChg>
        <pc:spChg chg="mod">
          <ac:chgData name="Alex Feng" userId="0070477e83ae6ce2" providerId="LiveId" clId="{4B633B14-3DA3-49CC-87AF-0A713BC78CA4}" dt="2025-10-20T07:18:20.818" v="175" actId="1076"/>
          <ac:spMkLst>
            <pc:docMk/>
            <pc:sldMk cId="0" sldId="257"/>
            <ac:spMk id="31" creationId="{00000000-0000-0000-0000-000000000000}"/>
          </ac:spMkLst>
        </pc:spChg>
        <pc:spChg chg="mod">
          <ac:chgData name="Alex Feng" userId="0070477e83ae6ce2" providerId="LiveId" clId="{4B633B14-3DA3-49CC-87AF-0A713BC78CA4}" dt="2025-10-20T07:18:20.818" v="175" actId="1076"/>
          <ac:spMkLst>
            <pc:docMk/>
            <pc:sldMk cId="0" sldId="257"/>
            <ac:spMk id="32" creationId="{00000000-0000-0000-0000-000000000000}"/>
          </ac:spMkLst>
        </pc:spChg>
        <pc:spChg chg="mod">
          <ac:chgData name="Alex Feng" userId="0070477e83ae6ce2" providerId="LiveId" clId="{4B633B14-3DA3-49CC-87AF-0A713BC78CA4}" dt="2025-10-20T07:18:20.818" v="175" actId="1076"/>
          <ac:spMkLst>
            <pc:docMk/>
            <pc:sldMk cId="0" sldId="257"/>
            <ac:spMk id="33" creationId="{00000000-0000-0000-0000-000000000000}"/>
          </ac:spMkLst>
        </pc:spChg>
        <pc:spChg chg="mod">
          <ac:chgData name="Alex Feng" userId="0070477e83ae6ce2" providerId="LiveId" clId="{4B633B14-3DA3-49CC-87AF-0A713BC78CA4}" dt="2025-10-20T07:18:20.818" v="175" actId="1076"/>
          <ac:spMkLst>
            <pc:docMk/>
            <pc:sldMk cId="0" sldId="257"/>
            <ac:spMk id="34" creationId="{00000000-0000-0000-0000-000000000000}"/>
          </ac:spMkLst>
        </pc:spChg>
        <pc:spChg chg="mod">
          <ac:chgData name="Alex Feng" userId="0070477e83ae6ce2" providerId="LiveId" clId="{4B633B14-3DA3-49CC-87AF-0A713BC78CA4}" dt="2025-10-20T07:18:20.818" v="175" actId="1076"/>
          <ac:spMkLst>
            <pc:docMk/>
            <pc:sldMk cId="0" sldId="257"/>
            <ac:spMk id="35" creationId="{00000000-0000-0000-0000-000000000000}"/>
          </ac:spMkLst>
        </pc:spChg>
        <pc:picChg chg="add mod">
          <ac:chgData name="Alex Feng" userId="0070477e83ae6ce2" providerId="LiveId" clId="{4B633B14-3DA3-49CC-87AF-0A713BC78CA4}" dt="2025-10-20T11:23:29.207" v="910"/>
          <ac:picMkLst>
            <pc:docMk/>
            <pc:sldMk cId="0" sldId="257"/>
            <ac:picMk id="2" creationId="{9E426D3A-A22D-595C-974F-3F50F25EC44B}"/>
          </ac:picMkLst>
        </pc:picChg>
        <pc:picChg chg="mod">
          <ac:chgData name="Alex Feng" userId="0070477e83ae6ce2" providerId="LiveId" clId="{4B633B14-3DA3-49CC-87AF-0A713BC78CA4}" dt="2025-10-20T07:25:31.993" v="261" actId="1076"/>
          <ac:picMkLst>
            <pc:docMk/>
            <pc:sldMk cId="0" sldId="257"/>
            <ac:picMk id="5" creationId="{00000000-0000-0000-0000-000000000000}"/>
          </ac:picMkLst>
        </pc:picChg>
        <pc:picChg chg="mod">
          <ac:chgData name="Alex Feng" userId="0070477e83ae6ce2" providerId="LiveId" clId="{4B633B14-3DA3-49CC-87AF-0A713BC78CA4}" dt="2025-10-20T07:25:21.342" v="257" actId="1076"/>
          <ac:picMkLst>
            <pc:docMk/>
            <pc:sldMk cId="0" sldId="257"/>
            <ac:picMk id="7" creationId="{00000000-0000-0000-0000-000000000000}"/>
          </ac:picMkLst>
        </pc:picChg>
        <pc:picChg chg="mod">
          <ac:chgData name="Alex Feng" userId="0070477e83ae6ce2" providerId="LiveId" clId="{4B633B14-3DA3-49CC-87AF-0A713BC78CA4}" dt="2025-10-20T07:22:23.847" v="219" actId="1076"/>
          <ac:picMkLst>
            <pc:docMk/>
            <pc:sldMk cId="0" sldId="257"/>
            <ac:picMk id="8" creationId="{00000000-0000-0000-0000-000000000000}"/>
          </ac:picMkLst>
        </pc:picChg>
        <pc:picChg chg="mod">
          <ac:chgData name="Alex Feng" userId="0070477e83ae6ce2" providerId="LiveId" clId="{4B633B14-3DA3-49CC-87AF-0A713BC78CA4}" dt="2025-10-20T07:25:05.370" v="254" actId="1076"/>
          <ac:picMkLst>
            <pc:docMk/>
            <pc:sldMk cId="0" sldId="257"/>
            <ac:picMk id="9" creationId="{00000000-0000-0000-0000-000000000000}"/>
          </ac:picMkLst>
        </pc:picChg>
        <pc:picChg chg="mod">
          <ac:chgData name="Alex Feng" userId="0070477e83ae6ce2" providerId="LiveId" clId="{4B633B14-3DA3-49CC-87AF-0A713BC78CA4}" dt="2025-10-20T07:17:49.773" v="174" actId="1076"/>
          <ac:picMkLst>
            <pc:docMk/>
            <pc:sldMk cId="0" sldId="257"/>
            <ac:picMk id="12" creationId="{00000000-0000-0000-0000-000000000000}"/>
          </ac:picMkLst>
        </pc:picChg>
        <pc:picChg chg="mod">
          <ac:chgData name="Alex Feng" userId="0070477e83ae6ce2" providerId="LiveId" clId="{4B633B14-3DA3-49CC-87AF-0A713BC78CA4}" dt="2025-10-20T07:17:49.773" v="174" actId="1076"/>
          <ac:picMkLst>
            <pc:docMk/>
            <pc:sldMk cId="0" sldId="257"/>
            <ac:picMk id="13" creationId="{00000000-0000-0000-0000-000000000000}"/>
          </ac:picMkLst>
        </pc:picChg>
        <pc:picChg chg="mod">
          <ac:chgData name="Alex Feng" userId="0070477e83ae6ce2" providerId="LiveId" clId="{4B633B14-3DA3-49CC-87AF-0A713BC78CA4}" dt="2025-10-20T07:17:49.773" v="174" actId="1076"/>
          <ac:picMkLst>
            <pc:docMk/>
            <pc:sldMk cId="0" sldId="257"/>
            <ac:picMk id="15" creationId="{00000000-0000-0000-0000-000000000000}"/>
          </ac:picMkLst>
        </pc:picChg>
        <pc:picChg chg="mod">
          <ac:chgData name="Alex Feng" userId="0070477e83ae6ce2" providerId="LiveId" clId="{4B633B14-3DA3-49CC-87AF-0A713BC78CA4}" dt="2025-10-20T07:17:49.773" v="174" actId="1076"/>
          <ac:picMkLst>
            <pc:docMk/>
            <pc:sldMk cId="0" sldId="257"/>
            <ac:picMk id="16" creationId="{00000000-0000-0000-0000-000000000000}"/>
          </ac:picMkLst>
        </pc:picChg>
        <pc:picChg chg="mod">
          <ac:chgData name="Alex Feng" userId="0070477e83ae6ce2" providerId="LiveId" clId="{4B633B14-3DA3-49CC-87AF-0A713BC78CA4}" dt="2025-10-20T07:17:49.773" v="174" actId="1076"/>
          <ac:picMkLst>
            <pc:docMk/>
            <pc:sldMk cId="0" sldId="257"/>
            <ac:picMk id="18" creationId="{00000000-0000-0000-0000-000000000000}"/>
          </ac:picMkLst>
        </pc:picChg>
        <pc:picChg chg="mod">
          <ac:chgData name="Alex Feng" userId="0070477e83ae6ce2" providerId="LiveId" clId="{4B633B14-3DA3-49CC-87AF-0A713BC78CA4}" dt="2025-10-20T07:17:49.773" v="174" actId="1076"/>
          <ac:picMkLst>
            <pc:docMk/>
            <pc:sldMk cId="0" sldId="257"/>
            <ac:picMk id="19" creationId="{00000000-0000-0000-0000-000000000000}"/>
          </ac:picMkLst>
        </pc:picChg>
        <pc:picChg chg="add mod ord">
          <ac:chgData name="Alex Feng" userId="0070477e83ae6ce2" providerId="LiveId" clId="{4B633B14-3DA3-49CC-87AF-0A713BC78CA4}" dt="2025-10-20T07:14:57.534" v="146" actId="1076"/>
          <ac:picMkLst>
            <pc:docMk/>
            <pc:sldMk cId="0" sldId="257"/>
            <ac:picMk id="37" creationId="{20516884-515F-BD11-F471-5200646EAC3E}"/>
          </ac:picMkLst>
        </pc:picChg>
        <pc:picChg chg="add mod ord">
          <ac:chgData name="Alex Feng" userId="0070477e83ae6ce2" providerId="LiveId" clId="{4B633B14-3DA3-49CC-87AF-0A713BC78CA4}" dt="2025-10-20T07:14:50.858" v="144" actId="170"/>
          <ac:picMkLst>
            <pc:docMk/>
            <pc:sldMk cId="0" sldId="257"/>
            <ac:picMk id="38" creationId="{6990567C-0D22-532C-BE8E-62B247CEDA02}"/>
          </ac:picMkLst>
        </pc:picChg>
      </pc:sldChg>
      <pc:sldChg chg="addSp delSp modSp mod">
        <pc:chgData name="Alex Feng" userId="0070477e83ae6ce2" providerId="LiveId" clId="{4B633B14-3DA3-49CC-87AF-0A713BC78CA4}" dt="2025-10-20T11:23:27.842" v="909"/>
        <pc:sldMkLst>
          <pc:docMk/>
          <pc:sldMk cId="0" sldId="258"/>
        </pc:sldMkLst>
        <pc:spChg chg="mod">
          <ac:chgData name="Alex Feng" userId="0070477e83ae6ce2" providerId="LiveId" clId="{4B633B14-3DA3-49CC-87AF-0A713BC78CA4}" dt="2025-10-20T07:27:20.733" v="271"/>
          <ac:spMkLst>
            <pc:docMk/>
            <pc:sldMk cId="0" sldId="258"/>
            <ac:spMk id="28" creationId="{00000000-0000-0000-0000-000000000000}"/>
          </ac:spMkLst>
        </pc:spChg>
        <pc:spChg chg="mod">
          <ac:chgData name="Alex Feng" userId="0070477e83ae6ce2" providerId="LiveId" clId="{4B633B14-3DA3-49CC-87AF-0A713BC78CA4}" dt="2025-10-20T07:36:57.235" v="272"/>
          <ac:spMkLst>
            <pc:docMk/>
            <pc:sldMk cId="0" sldId="258"/>
            <ac:spMk id="29" creationId="{00000000-0000-0000-0000-000000000000}"/>
          </ac:spMkLst>
        </pc:spChg>
        <pc:spChg chg="mod">
          <ac:chgData name="Alex Feng" userId="0070477e83ae6ce2" providerId="LiveId" clId="{4B633B14-3DA3-49CC-87AF-0A713BC78CA4}" dt="2025-10-20T07:38:22.223" v="332"/>
          <ac:spMkLst>
            <pc:docMk/>
            <pc:sldMk cId="0" sldId="258"/>
            <ac:spMk id="30" creationId="{00000000-0000-0000-0000-000000000000}"/>
          </ac:spMkLst>
        </pc:spChg>
        <pc:spChg chg="mod">
          <ac:chgData name="Alex Feng" userId="0070477e83ae6ce2" providerId="LiveId" clId="{4B633B14-3DA3-49CC-87AF-0A713BC78CA4}" dt="2025-10-20T07:40:01.872" v="337"/>
          <ac:spMkLst>
            <pc:docMk/>
            <pc:sldMk cId="0" sldId="258"/>
            <ac:spMk id="31" creationId="{00000000-0000-0000-0000-000000000000}"/>
          </ac:spMkLst>
        </pc:spChg>
        <pc:spChg chg="mod">
          <ac:chgData name="Alex Feng" userId="0070477e83ae6ce2" providerId="LiveId" clId="{4B633B14-3DA3-49CC-87AF-0A713BC78CA4}" dt="2025-10-20T07:40:30.218" v="342"/>
          <ac:spMkLst>
            <pc:docMk/>
            <pc:sldMk cId="0" sldId="258"/>
            <ac:spMk id="32" creationId="{00000000-0000-0000-0000-000000000000}"/>
          </ac:spMkLst>
        </pc:spChg>
        <pc:spChg chg="mod">
          <ac:chgData name="Alex Feng" userId="0070477e83ae6ce2" providerId="LiveId" clId="{4B633B14-3DA3-49CC-87AF-0A713BC78CA4}" dt="2025-10-20T07:37:22.997" v="289"/>
          <ac:spMkLst>
            <pc:docMk/>
            <pc:sldMk cId="0" sldId="258"/>
            <ac:spMk id="33" creationId="{00000000-0000-0000-0000-000000000000}"/>
          </ac:spMkLst>
        </pc:spChg>
        <pc:spChg chg="mod">
          <ac:chgData name="Alex Feng" userId="0070477e83ae6ce2" providerId="LiveId" clId="{4B633B14-3DA3-49CC-87AF-0A713BC78CA4}" dt="2025-10-20T07:41:07.753" v="365" actId="20577"/>
          <ac:spMkLst>
            <pc:docMk/>
            <pc:sldMk cId="0" sldId="258"/>
            <ac:spMk id="34" creationId="{00000000-0000-0000-0000-000000000000}"/>
          </ac:spMkLst>
        </pc:spChg>
        <pc:spChg chg="mod">
          <ac:chgData name="Alex Feng" userId="0070477e83ae6ce2" providerId="LiveId" clId="{4B633B14-3DA3-49CC-87AF-0A713BC78CA4}" dt="2025-10-20T07:41:16.912" v="373"/>
          <ac:spMkLst>
            <pc:docMk/>
            <pc:sldMk cId="0" sldId="258"/>
            <ac:spMk id="35" creationId="{00000000-0000-0000-0000-000000000000}"/>
          </ac:spMkLst>
        </pc:spChg>
        <pc:spChg chg="mod">
          <ac:chgData name="Alex Feng" userId="0070477e83ae6ce2" providerId="LiveId" clId="{4B633B14-3DA3-49CC-87AF-0A713BC78CA4}" dt="2025-10-20T07:42:09.121" v="399" actId="20577"/>
          <ac:spMkLst>
            <pc:docMk/>
            <pc:sldMk cId="0" sldId="258"/>
            <ac:spMk id="36" creationId="{00000000-0000-0000-0000-000000000000}"/>
          </ac:spMkLst>
        </pc:spChg>
        <pc:spChg chg="mod">
          <ac:chgData name="Alex Feng" userId="0070477e83ae6ce2" providerId="LiveId" clId="{4B633B14-3DA3-49CC-87AF-0A713BC78CA4}" dt="2025-10-20T07:37:58.869" v="317"/>
          <ac:spMkLst>
            <pc:docMk/>
            <pc:sldMk cId="0" sldId="258"/>
            <ac:spMk id="37" creationId="{00000000-0000-0000-0000-000000000000}"/>
          </ac:spMkLst>
        </pc:spChg>
        <pc:spChg chg="mod">
          <ac:chgData name="Alex Feng" userId="0070477e83ae6ce2" providerId="LiveId" clId="{4B633B14-3DA3-49CC-87AF-0A713BC78CA4}" dt="2025-10-20T07:42:37.711" v="402"/>
          <ac:spMkLst>
            <pc:docMk/>
            <pc:sldMk cId="0" sldId="258"/>
            <ac:spMk id="38" creationId="{00000000-0000-0000-0000-000000000000}"/>
          </ac:spMkLst>
        </pc:spChg>
        <pc:spChg chg="mod">
          <ac:chgData name="Alex Feng" userId="0070477e83ae6ce2" providerId="LiveId" clId="{4B633B14-3DA3-49CC-87AF-0A713BC78CA4}" dt="2025-10-20T07:42:52.371" v="407"/>
          <ac:spMkLst>
            <pc:docMk/>
            <pc:sldMk cId="0" sldId="258"/>
            <ac:spMk id="39" creationId="{00000000-0000-0000-0000-000000000000}"/>
          </ac:spMkLst>
        </pc:spChg>
        <pc:spChg chg="mod">
          <ac:chgData name="Alex Feng" userId="0070477e83ae6ce2" providerId="LiveId" clId="{4B633B14-3DA3-49CC-87AF-0A713BC78CA4}" dt="2025-10-20T07:43:36.385" v="414"/>
          <ac:spMkLst>
            <pc:docMk/>
            <pc:sldMk cId="0" sldId="258"/>
            <ac:spMk id="40" creationId="{00000000-0000-0000-0000-000000000000}"/>
          </ac:spMkLst>
        </pc:spChg>
        <pc:spChg chg="mod">
          <ac:chgData name="Alex Feng" userId="0070477e83ae6ce2" providerId="LiveId" clId="{4B633B14-3DA3-49CC-87AF-0A713BC78CA4}" dt="2025-10-20T08:38:57.831" v="534" actId="1076"/>
          <ac:spMkLst>
            <pc:docMk/>
            <pc:sldMk cId="0" sldId="258"/>
            <ac:spMk id="41" creationId="{00000000-0000-0000-0000-000000000000}"/>
          </ac:spMkLst>
        </pc:spChg>
        <pc:picChg chg="add mod">
          <ac:chgData name="Alex Feng" userId="0070477e83ae6ce2" providerId="LiveId" clId="{4B633B14-3DA3-49CC-87AF-0A713BC78CA4}" dt="2025-10-20T11:23:27.842" v="909"/>
          <ac:picMkLst>
            <pc:docMk/>
            <pc:sldMk cId="0" sldId="258"/>
            <ac:picMk id="2" creationId="{4B302510-1587-C5A2-2C7E-E5AB2A5987B4}"/>
          </ac:picMkLst>
        </pc:picChg>
        <pc:picChg chg="add mod ord">
          <ac:chgData name="Alex Feng" userId="0070477e83ae6ce2" providerId="LiveId" clId="{4B633B14-3DA3-49CC-87AF-0A713BC78CA4}" dt="2025-10-20T07:08:44.900" v="114" actId="167"/>
          <ac:picMkLst>
            <pc:docMk/>
            <pc:sldMk cId="0" sldId="258"/>
            <ac:picMk id="42" creationId="{560EB5CD-1AB4-2E57-B29F-D54DD1011284}"/>
          </ac:picMkLst>
        </pc:picChg>
        <pc:picChg chg="add mod ord">
          <ac:chgData name="Alex Feng" userId="0070477e83ae6ce2" providerId="LiveId" clId="{4B633B14-3DA3-49CC-87AF-0A713BC78CA4}" dt="2025-10-20T08:38:42.668" v="531" actId="1076"/>
          <ac:picMkLst>
            <pc:docMk/>
            <pc:sldMk cId="0" sldId="258"/>
            <ac:picMk id="43" creationId="{8123BEFA-9F9D-567D-1BF8-29A9BA39818C}"/>
          </ac:picMkLst>
        </pc:picChg>
      </pc:sldChg>
      <pc:sldChg chg="addSp delSp modSp mod">
        <pc:chgData name="Alex Feng" userId="0070477e83ae6ce2" providerId="LiveId" clId="{4B633B14-3DA3-49CC-87AF-0A713BC78CA4}" dt="2025-10-20T11:23:23.750" v="907"/>
        <pc:sldMkLst>
          <pc:docMk/>
          <pc:sldMk cId="0" sldId="259"/>
        </pc:sldMkLst>
        <pc:spChg chg="mod">
          <ac:chgData name="Alex Feng" userId="0070477e83ae6ce2" providerId="LiveId" clId="{4B633B14-3DA3-49CC-87AF-0A713BC78CA4}" dt="2025-10-20T08:31:23.331" v="474"/>
          <ac:spMkLst>
            <pc:docMk/>
            <pc:sldMk cId="0" sldId="259"/>
            <ac:spMk id="29" creationId="{00000000-0000-0000-0000-000000000000}"/>
          </ac:spMkLst>
        </pc:spChg>
        <pc:spChg chg="mod">
          <ac:chgData name="Alex Feng" userId="0070477e83ae6ce2" providerId="LiveId" clId="{4B633B14-3DA3-49CC-87AF-0A713BC78CA4}" dt="2025-10-20T09:44:20.364" v="646" actId="1076"/>
          <ac:spMkLst>
            <pc:docMk/>
            <pc:sldMk cId="0" sldId="259"/>
            <ac:spMk id="30" creationId="{00000000-0000-0000-0000-000000000000}"/>
          </ac:spMkLst>
        </pc:spChg>
        <pc:spChg chg="mod">
          <ac:chgData name="Alex Feng" userId="0070477e83ae6ce2" providerId="LiveId" clId="{4B633B14-3DA3-49CC-87AF-0A713BC78CA4}" dt="2025-10-20T09:44:20.364" v="646" actId="1076"/>
          <ac:spMkLst>
            <pc:docMk/>
            <pc:sldMk cId="0" sldId="259"/>
            <ac:spMk id="31" creationId="{00000000-0000-0000-0000-000000000000}"/>
          </ac:spMkLst>
        </pc:spChg>
        <pc:spChg chg="mod">
          <ac:chgData name="Alex Feng" userId="0070477e83ae6ce2" providerId="LiveId" clId="{4B633B14-3DA3-49CC-87AF-0A713BC78CA4}" dt="2025-10-20T09:44:20.364" v="646" actId="1076"/>
          <ac:spMkLst>
            <pc:docMk/>
            <pc:sldMk cId="0" sldId="259"/>
            <ac:spMk id="32" creationId="{00000000-0000-0000-0000-000000000000}"/>
          </ac:spMkLst>
        </pc:spChg>
        <pc:spChg chg="mod">
          <ac:chgData name="Alex Feng" userId="0070477e83ae6ce2" providerId="LiveId" clId="{4B633B14-3DA3-49CC-87AF-0A713BC78CA4}" dt="2025-10-20T09:44:20.364" v="646" actId="1076"/>
          <ac:spMkLst>
            <pc:docMk/>
            <pc:sldMk cId="0" sldId="259"/>
            <ac:spMk id="33" creationId="{00000000-0000-0000-0000-000000000000}"/>
          </ac:spMkLst>
        </pc:spChg>
        <pc:spChg chg="mod">
          <ac:chgData name="Alex Feng" userId="0070477e83ae6ce2" providerId="LiveId" clId="{4B633B14-3DA3-49CC-87AF-0A713BC78CA4}" dt="2025-10-20T09:51:12.868" v="711" actId="14100"/>
          <ac:spMkLst>
            <pc:docMk/>
            <pc:sldMk cId="0" sldId="259"/>
            <ac:spMk id="34" creationId="{00000000-0000-0000-0000-000000000000}"/>
          </ac:spMkLst>
        </pc:spChg>
        <pc:spChg chg="mod">
          <ac:chgData name="Alex Feng" userId="0070477e83ae6ce2" providerId="LiveId" clId="{4B633B14-3DA3-49CC-87AF-0A713BC78CA4}" dt="2025-10-20T09:51:07.226" v="708" actId="14100"/>
          <ac:spMkLst>
            <pc:docMk/>
            <pc:sldMk cId="0" sldId="259"/>
            <ac:spMk id="39" creationId="{00000000-0000-0000-0000-000000000000}"/>
          </ac:spMkLst>
        </pc:spChg>
        <pc:spChg chg="mod">
          <ac:chgData name="Alex Feng" userId="0070477e83ae6ce2" providerId="LiveId" clId="{4B633B14-3DA3-49CC-87AF-0A713BC78CA4}" dt="2025-10-20T09:51:26.984" v="718" actId="14100"/>
          <ac:spMkLst>
            <pc:docMk/>
            <pc:sldMk cId="0" sldId="259"/>
            <ac:spMk id="40" creationId="{00000000-0000-0000-0000-000000000000}"/>
          </ac:spMkLst>
        </pc:spChg>
        <pc:spChg chg="mod">
          <ac:chgData name="Alex Feng" userId="0070477e83ae6ce2" providerId="LiveId" clId="{4B633B14-3DA3-49CC-87AF-0A713BC78CA4}" dt="2025-10-20T09:51:00.443" v="705" actId="14100"/>
          <ac:spMkLst>
            <pc:docMk/>
            <pc:sldMk cId="0" sldId="259"/>
            <ac:spMk id="41" creationId="{00000000-0000-0000-0000-000000000000}"/>
          </ac:spMkLst>
        </pc:spChg>
        <pc:spChg chg="mod">
          <ac:chgData name="Alex Feng" userId="0070477e83ae6ce2" providerId="LiveId" clId="{4B633B14-3DA3-49CC-87AF-0A713BC78CA4}" dt="2025-10-20T09:51:00.443" v="705" actId="14100"/>
          <ac:spMkLst>
            <pc:docMk/>
            <pc:sldMk cId="0" sldId="259"/>
            <ac:spMk id="42" creationId="{00000000-0000-0000-0000-000000000000}"/>
          </ac:spMkLst>
        </pc:spChg>
        <pc:spChg chg="mod">
          <ac:chgData name="Alex Feng" userId="0070477e83ae6ce2" providerId="LiveId" clId="{4B633B14-3DA3-49CC-87AF-0A713BC78CA4}" dt="2025-10-20T09:51:00.443" v="705" actId="14100"/>
          <ac:spMkLst>
            <pc:docMk/>
            <pc:sldMk cId="0" sldId="259"/>
            <ac:spMk id="43" creationId="{00000000-0000-0000-0000-000000000000}"/>
          </ac:spMkLst>
        </pc:spChg>
        <pc:spChg chg="mod">
          <ac:chgData name="Alex Feng" userId="0070477e83ae6ce2" providerId="LiveId" clId="{4B633B14-3DA3-49CC-87AF-0A713BC78CA4}" dt="2025-10-20T09:51:49.984" v="724" actId="1076"/>
          <ac:spMkLst>
            <pc:docMk/>
            <pc:sldMk cId="0" sldId="259"/>
            <ac:spMk id="44" creationId="{00000000-0000-0000-0000-000000000000}"/>
          </ac:spMkLst>
        </pc:spChg>
        <pc:spChg chg="mod">
          <ac:chgData name="Alex Feng" userId="0070477e83ae6ce2" providerId="LiveId" clId="{4B633B14-3DA3-49CC-87AF-0A713BC78CA4}" dt="2025-10-20T09:51:49.984" v="724" actId="1076"/>
          <ac:spMkLst>
            <pc:docMk/>
            <pc:sldMk cId="0" sldId="259"/>
            <ac:spMk id="45" creationId="{00000000-0000-0000-0000-000000000000}"/>
          </ac:spMkLst>
        </pc:spChg>
        <pc:spChg chg="mod">
          <ac:chgData name="Alex Feng" userId="0070477e83ae6ce2" providerId="LiveId" clId="{4B633B14-3DA3-49CC-87AF-0A713BC78CA4}" dt="2025-10-20T09:51:49.984" v="724" actId="1076"/>
          <ac:spMkLst>
            <pc:docMk/>
            <pc:sldMk cId="0" sldId="259"/>
            <ac:spMk id="46" creationId="{00000000-0000-0000-0000-000000000000}"/>
          </ac:spMkLst>
        </pc:spChg>
        <pc:spChg chg="mod">
          <ac:chgData name="Alex Feng" userId="0070477e83ae6ce2" providerId="LiveId" clId="{4B633B14-3DA3-49CC-87AF-0A713BC78CA4}" dt="2025-10-20T09:51:49.984" v="724" actId="1076"/>
          <ac:spMkLst>
            <pc:docMk/>
            <pc:sldMk cId="0" sldId="259"/>
            <ac:spMk id="47" creationId="{00000000-0000-0000-0000-000000000000}"/>
          </ac:spMkLst>
        </pc:spChg>
        <pc:spChg chg="mod">
          <ac:chgData name="Alex Feng" userId="0070477e83ae6ce2" providerId="LiveId" clId="{4B633B14-3DA3-49CC-87AF-0A713BC78CA4}" dt="2025-10-20T09:51:49.984" v="724" actId="1076"/>
          <ac:spMkLst>
            <pc:docMk/>
            <pc:sldMk cId="0" sldId="259"/>
            <ac:spMk id="48" creationId="{00000000-0000-0000-0000-000000000000}"/>
          </ac:spMkLst>
        </pc:spChg>
        <pc:picChg chg="mod modCrop">
          <ac:chgData name="Alex Feng" userId="0070477e83ae6ce2" providerId="LiveId" clId="{4B633B14-3DA3-49CC-87AF-0A713BC78CA4}" dt="2025-10-20T09:47:32.716" v="674" actId="1076"/>
          <ac:picMkLst>
            <pc:docMk/>
            <pc:sldMk cId="0" sldId="259"/>
            <ac:picMk id="5" creationId="{00000000-0000-0000-0000-000000000000}"/>
          </ac:picMkLst>
        </pc:picChg>
        <pc:picChg chg="mod">
          <ac:chgData name="Alex Feng" userId="0070477e83ae6ce2" providerId="LiveId" clId="{4B633B14-3DA3-49CC-87AF-0A713BC78CA4}" dt="2025-10-20T09:47:47.114" v="677" actId="1076"/>
          <ac:picMkLst>
            <pc:docMk/>
            <pc:sldMk cId="0" sldId="259"/>
            <ac:picMk id="6" creationId="{00000000-0000-0000-0000-000000000000}"/>
          </ac:picMkLst>
        </pc:picChg>
        <pc:picChg chg="mod">
          <ac:chgData name="Alex Feng" userId="0070477e83ae6ce2" providerId="LiveId" clId="{4B633B14-3DA3-49CC-87AF-0A713BC78CA4}" dt="2025-10-20T09:44:20.364" v="646" actId="1076"/>
          <ac:picMkLst>
            <pc:docMk/>
            <pc:sldMk cId="0" sldId="259"/>
            <ac:picMk id="7" creationId="{00000000-0000-0000-0000-000000000000}"/>
          </ac:picMkLst>
        </pc:picChg>
        <pc:picChg chg="mod">
          <ac:chgData name="Alex Feng" userId="0070477e83ae6ce2" providerId="LiveId" clId="{4B633B14-3DA3-49CC-87AF-0A713BC78CA4}" dt="2025-10-20T09:44:20.364" v="646" actId="1076"/>
          <ac:picMkLst>
            <pc:docMk/>
            <pc:sldMk cId="0" sldId="259"/>
            <ac:picMk id="8" creationId="{00000000-0000-0000-0000-000000000000}"/>
          </ac:picMkLst>
        </pc:picChg>
        <pc:picChg chg="mod">
          <ac:chgData name="Alex Feng" userId="0070477e83ae6ce2" providerId="LiveId" clId="{4B633B14-3DA3-49CC-87AF-0A713BC78CA4}" dt="2025-10-20T09:44:20.364" v="646" actId="1076"/>
          <ac:picMkLst>
            <pc:docMk/>
            <pc:sldMk cId="0" sldId="259"/>
            <ac:picMk id="9" creationId="{00000000-0000-0000-0000-000000000000}"/>
          </ac:picMkLst>
        </pc:picChg>
        <pc:picChg chg="mod">
          <ac:chgData name="Alex Feng" userId="0070477e83ae6ce2" providerId="LiveId" clId="{4B633B14-3DA3-49CC-87AF-0A713BC78CA4}" dt="2025-10-20T09:44:20.364" v="646" actId="1076"/>
          <ac:picMkLst>
            <pc:docMk/>
            <pc:sldMk cId="0" sldId="259"/>
            <ac:picMk id="10" creationId="{00000000-0000-0000-0000-000000000000}"/>
          </ac:picMkLst>
        </pc:picChg>
        <pc:picChg chg="mod">
          <ac:chgData name="Alex Feng" userId="0070477e83ae6ce2" providerId="LiveId" clId="{4B633B14-3DA3-49CC-87AF-0A713BC78CA4}" dt="2025-10-20T09:53:26.879" v="729" actId="14100"/>
          <ac:picMkLst>
            <pc:docMk/>
            <pc:sldMk cId="0" sldId="259"/>
            <ac:picMk id="11" creationId="{00000000-0000-0000-0000-000000000000}"/>
          </ac:picMkLst>
        </pc:picChg>
        <pc:picChg chg="add mod ord">
          <ac:chgData name="Alex Feng" userId="0070477e83ae6ce2" providerId="LiveId" clId="{4B633B14-3DA3-49CC-87AF-0A713BC78CA4}" dt="2025-10-20T09:52:05.727" v="727" actId="167"/>
          <ac:picMkLst>
            <pc:docMk/>
            <pc:sldMk cId="0" sldId="259"/>
            <ac:picMk id="12" creationId="{60C10019-2C97-BD3D-A16B-05CF04634BF6}"/>
          </ac:picMkLst>
        </pc:picChg>
        <pc:picChg chg="mod ord">
          <ac:chgData name="Alex Feng" userId="0070477e83ae6ce2" providerId="LiveId" clId="{4B633B14-3DA3-49CC-87AF-0A713BC78CA4}" dt="2025-10-20T08:42:38.906" v="570" actId="1076"/>
          <ac:picMkLst>
            <pc:docMk/>
            <pc:sldMk cId="0" sldId="259"/>
            <ac:picMk id="13" creationId="{00000000-0000-0000-0000-000000000000}"/>
          </ac:picMkLst>
        </pc:picChg>
        <pc:picChg chg="add mod">
          <ac:chgData name="Alex Feng" userId="0070477e83ae6ce2" providerId="LiveId" clId="{4B633B14-3DA3-49CC-87AF-0A713BC78CA4}" dt="2025-10-20T11:23:23.750" v="907"/>
          <ac:picMkLst>
            <pc:docMk/>
            <pc:sldMk cId="0" sldId="259"/>
            <ac:picMk id="18" creationId="{F3B8B267-0F8A-681E-2FCE-41081360D39D}"/>
          </ac:picMkLst>
        </pc:picChg>
        <pc:picChg chg="mod ord">
          <ac:chgData name="Alex Feng" userId="0070477e83ae6ce2" providerId="LiveId" clId="{4B633B14-3DA3-49CC-87AF-0A713BC78CA4}" dt="2025-10-20T09:51:00.443" v="705" actId="14100"/>
          <ac:picMkLst>
            <pc:docMk/>
            <pc:sldMk cId="0" sldId="259"/>
            <ac:picMk id="19" creationId="{00000000-0000-0000-0000-000000000000}"/>
          </ac:picMkLst>
        </pc:picChg>
        <pc:picChg chg="mod">
          <ac:chgData name="Alex Feng" userId="0070477e83ae6ce2" providerId="LiveId" clId="{4B633B14-3DA3-49CC-87AF-0A713BC78CA4}" dt="2025-10-20T09:51:00.443" v="705" actId="14100"/>
          <ac:picMkLst>
            <pc:docMk/>
            <pc:sldMk cId="0" sldId="259"/>
            <ac:picMk id="20" creationId="{00000000-0000-0000-0000-000000000000}"/>
          </ac:picMkLst>
        </pc:picChg>
        <pc:picChg chg="mod">
          <ac:chgData name="Alex Feng" userId="0070477e83ae6ce2" providerId="LiveId" clId="{4B633B14-3DA3-49CC-87AF-0A713BC78CA4}" dt="2025-10-20T09:51:00.443" v="705" actId="14100"/>
          <ac:picMkLst>
            <pc:docMk/>
            <pc:sldMk cId="0" sldId="259"/>
            <ac:picMk id="21" creationId="{00000000-0000-0000-0000-000000000000}"/>
          </ac:picMkLst>
        </pc:picChg>
        <pc:picChg chg="mod">
          <ac:chgData name="Alex Feng" userId="0070477e83ae6ce2" providerId="LiveId" clId="{4B633B14-3DA3-49CC-87AF-0A713BC78CA4}" dt="2025-10-20T09:51:00.443" v="705" actId="14100"/>
          <ac:picMkLst>
            <pc:docMk/>
            <pc:sldMk cId="0" sldId="259"/>
            <ac:picMk id="22" creationId="{00000000-0000-0000-0000-000000000000}"/>
          </ac:picMkLst>
        </pc:picChg>
        <pc:picChg chg="mod ord">
          <ac:chgData name="Alex Feng" userId="0070477e83ae6ce2" providerId="LiveId" clId="{4B633B14-3DA3-49CC-87AF-0A713BC78CA4}" dt="2025-10-20T09:51:49.984" v="724" actId="1076"/>
          <ac:picMkLst>
            <pc:docMk/>
            <pc:sldMk cId="0" sldId="259"/>
            <ac:picMk id="25" creationId="{00000000-0000-0000-0000-000000000000}"/>
          </ac:picMkLst>
        </pc:picChg>
        <pc:picChg chg="mod">
          <ac:chgData name="Alex Feng" userId="0070477e83ae6ce2" providerId="LiveId" clId="{4B633B14-3DA3-49CC-87AF-0A713BC78CA4}" dt="2025-10-20T09:51:49.984" v="724" actId="1076"/>
          <ac:picMkLst>
            <pc:docMk/>
            <pc:sldMk cId="0" sldId="259"/>
            <ac:picMk id="26" creationId="{00000000-0000-0000-0000-000000000000}"/>
          </ac:picMkLst>
        </pc:picChg>
        <pc:picChg chg="mod">
          <ac:chgData name="Alex Feng" userId="0070477e83ae6ce2" providerId="LiveId" clId="{4B633B14-3DA3-49CC-87AF-0A713BC78CA4}" dt="2025-10-20T09:51:49.984" v="724" actId="1076"/>
          <ac:picMkLst>
            <pc:docMk/>
            <pc:sldMk cId="0" sldId="259"/>
            <ac:picMk id="27" creationId="{00000000-0000-0000-0000-000000000000}"/>
          </ac:picMkLst>
        </pc:picChg>
        <pc:picChg chg="mod">
          <ac:chgData name="Alex Feng" userId="0070477e83ae6ce2" providerId="LiveId" clId="{4B633B14-3DA3-49CC-87AF-0A713BC78CA4}" dt="2025-10-20T09:51:49.984" v="724" actId="1076"/>
          <ac:picMkLst>
            <pc:docMk/>
            <pc:sldMk cId="0" sldId="259"/>
            <ac:picMk id="28" creationId="{00000000-0000-0000-0000-000000000000}"/>
          </ac:picMkLst>
        </pc:picChg>
        <pc:picChg chg="add mod">
          <ac:chgData name="Alex Feng" userId="0070477e83ae6ce2" providerId="LiveId" clId="{4B633B14-3DA3-49CC-87AF-0A713BC78CA4}" dt="2025-10-20T08:42:25.690" v="567" actId="1076"/>
          <ac:picMkLst>
            <pc:docMk/>
            <pc:sldMk cId="0" sldId="259"/>
            <ac:picMk id="50" creationId="{9337B25E-C36F-1791-AEEC-B8C67B2D0658}"/>
          </ac:picMkLst>
        </pc:picChg>
        <pc:picChg chg="add mod ord">
          <ac:chgData name="Alex Feng" userId="0070477e83ae6ce2" providerId="LiveId" clId="{4B633B14-3DA3-49CC-87AF-0A713BC78CA4}" dt="2025-10-20T09:51:00.443" v="705" actId="14100"/>
          <ac:picMkLst>
            <pc:docMk/>
            <pc:sldMk cId="0" sldId="259"/>
            <ac:picMk id="51" creationId="{CD28A2F9-52AB-E3B5-A893-0E7BCAB39139}"/>
          </ac:picMkLst>
        </pc:picChg>
        <pc:picChg chg="add mod">
          <ac:chgData name="Alex Feng" userId="0070477e83ae6ce2" providerId="LiveId" clId="{4B633B14-3DA3-49CC-87AF-0A713BC78CA4}" dt="2025-10-20T09:51:49.984" v="724" actId="1076"/>
          <ac:picMkLst>
            <pc:docMk/>
            <pc:sldMk cId="0" sldId="259"/>
            <ac:picMk id="52" creationId="{38F5C6A9-F1D2-DA16-8AA9-65591B55B344}"/>
          </ac:picMkLst>
        </pc:picChg>
      </pc:sldChg>
      <pc:sldChg chg="addSp delSp modSp mod ord">
        <pc:chgData name="Alex Feng" userId="0070477e83ae6ce2" providerId="LiveId" clId="{4B633B14-3DA3-49CC-87AF-0A713BC78CA4}" dt="2025-10-20T11:23:25.368" v="908"/>
        <pc:sldMkLst>
          <pc:docMk/>
          <pc:sldMk cId="0" sldId="260"/>
        </pc:sldMkLst>
        <pc:spChg chg="mod">
          <ac:chgData name="Alex Feng" userId="0070477e83ae6ce2" providerId="LiveId" clId="{4B633B14-3DA3-49CC-87AF-0A713BC78CA4}" dt="2025-10-20T08:31:19.646" v="471"/>
          <ac:spMkLst>
            <pc:docMk/>
            <pc:sldMk cId="0" sldId="260"/>
            <ac:spMk id="22" creationId="{00000000-0000-0000-0000-000000000000}"/>
          </ac:spMkLst>
        </pc:spChg>
        <pc:spChg chg="mod">
          <ac:chgData name="Alex Feng" userId="0070477e83ae6ce2" providerId="LiveId" clId="{4B633B14-3DA3-49CC-87AF-0A713BC78CA4}" dt="2025-10-20T08:36:05.008" v="502" actId="1076"/>
          <ac:spMkLst>
            <pc:docMk/>
            <pc:sldMk cId="0" sldId="260"/>
            <ac:spMk id="23" creationId="{00000000-0000-0000-0000-000000000000}"/>
          </ac:spMkLst>
        </pc:spChg>
        <pc:spChg chg="mod">
          <ac:chgData name="Alex Feng" userId="0070477e83ae6ce2" providerId="LiveId" clId="{4B633B14-3DA3-49CC-87AF-0A713BC78CA4}" dt="2025-10-20T08:36:05.008" v="502" actId="1076"/>
          <ac:spMkLst>
            <pc:docMk/>
            <pc:sldMk cId="0" sldId="260"/>
            <ac:spMk id="24" creationId="{00000000-0000-0000-0000-000000000000}"/>
          </ac:spMkLst>
        </pc:spChg>
        <pc:spChg chg="mod">
          <ac:chgData name="Alex Feng" userId="0070477e83ae6ce2" providerId="LiveId" clId="{4B633B14-3DA3-49CC-87AF-0A713BC78CA4}" dt="2025-10-20T08:36:05.008" v="502" actId="1076"/>
          <ac:spMkLst>
            <pc:docMk/>
            <pc:sldMk cId="0" sldId="260"/>
            <ac:spMk id="25" creationId="{00000000-0000-0000-0000-000000000000}"/>
          </ac:spMkLst>
        </pc:spChg>
        <pc:spChg chg="mod">
          <ac:chgData name="Alex Feng" userId="0070477e83ae6ce2" providerId="LiveId" clId="{4B633B14-3DA3-49CC-87AF-0A713BC78CA4}" dt="2025-10-20T08:36:05.008" v="502" actId="1076"/>
          <ac:spMkLst>
            <pc:docMk/>
            <pc:sldMk cId="0" sldId="260"/>
            <ac:spMk id="26" creationId="{00000000-0000-0000-0000-000000000000}"/>
          </ac:spMkLst>
        </pc:spChg>
        <pc:spChg chg="mod">
          <ac:chgData name="Alex Feng" userId="0070477e83ae6ce2" providerId="LiveId" clId="{4B633B14-3DA3-49CC-87AF-0A713BC78CA4}" dt="2025-10-20T08:36:05.008" v="502" actId="1076"/>
          <ac:spMkLst>
            <pc:docMk/>
            <pc:sldMk cId="0" sldId="260"/>
            <ac:spMk id="27" creationId="{00000000-0000-0000-0000-000000000000}"/>
          </ac:spMkLst>
        </pc:spChg>
        <pc:spChg chg="mod">
          <ac:chgData name="Alex Feng" userId="0070477e83ae6ce2" providerId="LiveId" clId="{4B633B14-3DA3-49CC-87AF-0A713BC78CA4}" dt="2025-10-20T08:36:05.008" v="502" actId="1076"/>
          <ac:spMkLst>
            <pc:docMk/>
            <pc:sldMk cId="0" sldId="260"/>
            <ac:spMk id="28" creationId="{00000000-0000-0000-0000-000000000000}"/>
          </ac:spMkLst>
        </pc:spChg>
        <pc:spChg chg="mod">
          <ac:chgData name="Alex Feng" userId="0070477e83ae6ce2" providerId="LiveId" clId="{4B633B14-3DA3-49CC-87AF-0A713BC78CA4}" dt="2025-10-20T08:36:05.008" v="502" actId="1076"/>
          <ac:spMkLst>
            <pc:docMk/>
            <pc:sldMk cId="0" sldId="260"/>
            <ac:spMk id="29" creationId="{00000000-0000-0000-0000-000000000000}"/>
          </ac:spMkLst>
        </pc:spChg>
        <pc:spChg chg="mod">
          <ac:chgData name="Alex Feng" userId="0070477e83ae6ce2" providerId="LiveId" clId="{4B633B14-3DA3-49CC-87AF-0A713BC78CA4}" dt="2025-10-20T08:36:05.008" v="502" actId="1076"/>
          <ac:spMkLst>
            <pc:docMk/>
            <pc:sldMk cId="0" sldId="260"/>
            <ac:spMk id="30" creationId="{00000000-0000-0000-0000-000000000000}"/>
          </ac:spMkLst>
        </pc:spChg>
        <pc:spChg chg="mod">
          <ac:chgData name="Alex Feng" userId="0070477e83ae6ce2" providerId="LiveId" clId="{4B633B14-3DA3-49CC-87AF-0A713BC78CA4}" dt="2025-10-20T08:41:16.536" v="556" actId="1076"/>
          <ac:spMkLst>
            <pc:docMk/>
            <pc:sldMk cId="0" sldId="260"/>
            <ac:spMk id="31" creationId="{00000000-0000-0000-0000-000000000000}"/>
          </ac:spMkLst>
        </pc:spChg>
        <pc:spChg chg="mod">
          <ac:chgData name="Alex Feng" userId="0070477e83ae6ce2" providerId="LiveId" clId="{4B633B14-3DA3-49CC-87AF-0A713BC78CA4}" dt="2025-10-20T08:41:16.536" v="556" actId="1076"/>
          <ac:spMkLst>
            <pc:docMk/>
            <pc:sldMk cId="0" sldId="260"/>
            <ac:spMk id="32" creationId="{00000000-0000-0000-0000-000000000000}"/>
          </ac:spMkLst>
        </pc:spChg>
        <pc:spChg chg="mod">
          <ac:chgData name="Alex Feng" userId="0070477e83ae6ce2" providerId="LiveId" clId="{4B633B14-3DA3-49CC-87AF-0A713BC78CA4}" dt="2025-10-20T08:41:16.536" v="556" actId="1076"/>
          <ac:spMkLst>
            <pc:docMk/>
            <pc:sldMk cId="0" sldId="260"/>
            <ac:spMk id="33" creationId="{00000000-0000-0000-0000-000000000000}"/>
          </ac:spMkLst>
        </pc:spChg>
        <pc:spChg chg="mod">
          <ac:chgData name="Alex Feng" userId="0070477e83ae6ce2" providerId="LiveId" clId="{4B633B14-3DA3-49CC-87AF-0A713BC78CA4}" dt="2025-10-20T08:41:16.536" v="556" actId="1076"/>
          <ac:spMkLst>
            <pc:docMk/>
            <pc:sldMk cId="0" sldId="260"/>
            <ac:spMk id="34" creationId="{00000000-0000-0000-0000-000000000000}"/>
          </ac:spMkLst>
        </pc:spChg>
        <pc:picChg chg="add mod">
          <ac:chgData name="Alex Feng" userId="0070477e83ae6ce2" providerId="LiveId" clId="{4B633B14-3DA3-49CC-87AF-0A713BC78CA4}" dt="2025-10-20T11:23:25.368" v="908"/>
          <ac:picMkLst>
            <pc:docMk/>
            <pc:sldMk cId="0" sldId="260"/>
            <ac:picMk id="2" creationId="{3E098844-D00B-BD04-FD44-16B9AFCA2C0D}"/>
          </ac:picMkLst>
        </pc:picChg>
        <pc:picChg chg="mod">
          <ac:chgData name="Alex Feng" userId="0070477e83ae6ce2" providerId="LiveId" clId="{4B633B14-3DA3-49CC-87AF-0A713BC78CA4}" dt="2025-10-20T08:36:48.218" v="512" actId="1076"/>
          <ac:picMkLst>
            <pc:docMk/>
            <pc:sldMk cId="0" sldId="260"/>
            <ac:picMk id="5" creationId="{00000000-0000-0000-0000-000000000000}"/>
          </ac:picMkLst>
        </pc:picChg>
        <pc:picChg chg="mod">
          <ac:chgData name="Alex Feng" userId="0070477e83ae6ce2" providerId="LiveId" clId="{4B633B14-3DA3-49CC-87AF-0A713BC78CA4}" dt="2025-10-20T08:36:05.008" v="502" actId="1076"/>
          <ac:picMkLst>
            <pc:docMk/>
            <pc:sldMk cId="0" sldId="260"/>
            <ac:picMk id="9" creationId="{00000000-0000-0000-0000-000000000000}"/>
          </ac:picMkLst>
        </pc:picChg>
        <pc:picChg chg="mod">
          <ac:chgData name="Alex Feng" userId="0070477e83ae6ce2" providerId="LiveId" clId="{4B633B14-3DA3-49CC-87AF-0A713BC78CA4}" dt="2025-10-20T08:36:05.008" v="502" actId="1076"/>
          <ac:picMkLst>
            <pc:docMk/>
            <pc:sldMk cId="0" sldId="260"/>
            <ac:picMk id="10" creationId="{00000000-0000-0000-0000-000000000000}"/>
          </ac:picMkLst>
        </pc:picChg>
        <pc:picChg chg="mod modCrop">
          <ac:chgData name="Alex Feng" userId="0070477e83ae6ce2" providerId="LiveId" clId="{4B633B14-3DA3-49CC-87AF-0A713BC78CA4}" dt="2025-10-20T08:38:06.653" v="523" actId="14100"/>
          <ac:picMkLst>
            <pc:docMk/>
            <pc:sldMk cId="0" sldId="260"/>
            <ac:picMk id="17" creationId="{00000000-0000-0000-0000-000000000000}"/>
          </ac:picMkLst>
        </pc:picChg>
        <pc:picChg chg="mod">
          <ac:chgData name="Alex Feng" userId="0070477e83ae6ce2" providerId="LiveId" clId="{4B633B14-3DA3-49CC-87AF-0A713BC78CA4}" dt="2025-10-20T08:41:16.536" v="556" actId="1076"/>
          <ac:picMkLst>
            <pc:docMk/>
            <pc:sldMk cId="0" sldId="260"/>
            <ac:picMk id="19" creationId="{00000000-0000-0000-0000-000000000000}"/>
          </ac:picMkLst>
        </pc:picChg>
        <pc:picChg chg="mod">
          <ac:chgData name="Alex Feng" userId="0070477e83ae6ce2" providerId="LiveId" clId="{4B633B14-3DA3-49CC-87AF-0A713BC78CA4}" dt="2025-10-20T08:41:16.536" v="556" actId="1076"/>
          <ac:picMkLst>
            <pc:docMk/>
            <pc:sldMk cId="0" sldId="260"/>
            <ac:picMk id="20" creationId="{00000000-0000-0000-0000-000000000000}"/>
          </ac:picMkLst>
        </pc:picChg>
        <pc:picChg chg="mod">
          <ac:chgData name="Alex Feng" userId="0070477e83ae6ce2" providerId="LiveId" clId="{4B633B14-3DA3-49CC-87AF-0A713BC78CA4}" dt="2025-10-20T08:41:16.536" v="556" actId="1076"/>
          <ac:picMkLst>
            <pc:docMk/>
            <pc:sldMk cId="0" sldId="260"/>
            <ac:picMk id="21" creationId="{00000000-0000-0000-0000-000000000000}"/>
          </ac:picMkLst>
        </pc:picChg>
        <pc:picChg chg="add mod ord">
          <ac:chgData name="Alex Feng" userId="0070477e83ae6ce2" providerId="LiveId" clId="{4B633B14-3DA3-49CC-87AF-0A713BC78CA4}" dt="2025-10-20T08:41:16.536" v="556" actId="1076"/>
          <ac:picMkLst>
            <pc:docMk/>
            <pc:sldMk cId="0" sldId="260"/>
            <ac:picMk id="38" creationId="{ABDD8788-EEBC-836B-795F-21E630962BE3}"/>
          </ac:picMkLst>
        </pc:picChg>
        <pc:picChg chg="add mod ord">
          <ac:chgData name="Alex Feng" userId="0070477e83ae6ce2" providerId="LiveId" clId="{4B633B14-3DA3-49CC-87AF-0A713BC78CA4}" dt="2025-10-20T08:40:18.513" v="555" actId="167"/>
          <ac:picMkLst>
            <pc:docMk/>
            <pc:sldMk cId="0" sldId="260"/>
            <ac:picMk id="39" creationId="{4854107A-B661-2400-FA12-FAEE30F4BB82}"/>
          </ac:picMkLst>
        </pc:picChg>
      </pc:sldChg>
      <pc:sldChg chg="addSp delSp modSp mod">
        <pc:chgData name="Alex Feng" userId="0070477e83ae6ce2" providerId="LiveId" clId="{4B633B14-3DA3-49CC-87AF-0A713BC78CA4}" dt="2025-10-21T01:17:38.352" v="919" actId="14100"/>
        <pc:sldMkLst>
          <pc:docMk/>
          <pc:sldMk cId="0" sldId="261"/>
        </pc:sldMkLst>
        <pc:spChg chg="mod">
          <ac:chgData name="Alex Feng" userId="0070477e83ae6ce2" providerId="LiveId" clId="{4B633B14-3DA3-49CC-87AF-0A713BC78CA4}" dt="2025-10-20T09:53:38.355" v="730" actId="1076"/>
          <ac:spMkLst>
            <pc:docMk/>
            <pc:sldMk cId="0" sldId="261"/>
            <ac:spMk id="27" creationId="{00000000-0000-0000-0000-000000000000}"/>
          </ac:spMkLst>
        </pc:spChg>
        <pc:spChg chg="mod">
          <ac:chgData name="Alex Feng" userId="0070477e83ae6ce2" providerId="LiveId" clId="{4B633B14-3DA3-49CC-87AF-0A713BC78CA4}" dt="2025-10-20T01:22:52.414" v="9" actId="1076"/>
          <ac:spMkLst>
            <pc:docMk/>
            <pc:sldMk cId="0" sldId="261"/>
            <ac:spMk id="28" creationId="{00000000-0000-0000-0000-000000000000}"/>
          </ac:spMkLst>
        </pc:spChg>
        <pc:spChg chg="mod">
          <ac:chgData name="Alex Feng" userId="0070477e83ae6ce2" providerId="LiveId" clId="{4B633B14-3DA3-49CC-87AF-0A713BC78CA4}" dt="2025-10-21T01:17:38.352" v="919" actId="14100"/>
          <ac:spMkLst>
            <pc:docMk/>
            <pc:sldMk cId="0" sldId="261"/>
            <ac:spMk id="29" creationId="{00000000-0000-0000-0000-000000000000}"/>
          </ac:spMkLst>
        </pc:spChg>
        <pc:spChg chg="mod">
          <ac:chgData name="Alex Feng" userId="0070477e83ae6ce2" providerId="LiveId" clId="{4B633B14-3DA3-49CC-87AF-0A713BC78CA4}" dt="2025-10-20T01:22:52.414" v="9" actId="1076"/>
          <ac:spMkLst>
            <pc:docMk/>
            <pc:sldMk cId="0" sldId="261"/>
            <ac:spMk id="30" creationId="{00000000-0000-0000-0000-000000000000}"/>
          </ac:spMkLst>
        </pc:spChg>
        <pc:spChg chg="mod">
          <ac:chgData name="Alex Feng" userId="0070477e83ae6ce2" providerId="LiveId" clId="{4B633B14-3DA3-49CC-87AF-0A713BC78CA4}" dt="2025-10-20T01:22:52.414" v="9" actId="1076"/>
          <ac:spMkLst>
            <pc:docMk/>
            <pc:sldMk cId="0" sldId="261"/>
            <ac:spMk id="31" creationId="{00000000-0000-0000-0000-000000000000}"/>
          </ac:spMkLst>
        </pc:spChg>
        <pc:spChg chg="mod">
          <ac:chgData name="Alex Feng" userId="0070477e83ae6ce2" providerId="LiveId" clId="{4B633B14-3DA3-49CC-87AF-0A713BC78CA4}" dt="2025-10-20T01:22:52.414" v="9" actId="1076"/>
          <ac:spMkLst>
            <pc:docMk/>
            <pc:sldMk cId="0" sldId="261"/>
            <ac:spMk id="36" creationId="{00000000-0000-0000-0000-000000000000}"/>
          </ac:spMkLst>
        </pc:spChg>
        <pc:spChg chg="mod">
          <ac:chgData name="Alex Feng" userId="0070477e83ae6ce2" providerId="LiveId" clId="{4B633B14-3DA3-49CC-87AF-0A713BC78CA4}" dt="2025-10-20T01:22:52.414" v="9" actId="1076"/>
          <ac:spMkLst>
            <pc:docMk/>
            <pc:sldMk cId="0" sldId="261"/>
            <ac:spMk id="37" creationId="{00000000-0000-0000-0000-000000000000}"/>
          </ac:spMkLst>
        </pc:spChg>
        <pc:spChg chg="mod">
          <ac:chgData name="Alex Feng" userId="0070477e83ae6ce2" providerId="LiveId" clId="{4B633B14-3DA3-49CC-87AF-0A713BC78CA4}" dt="2025-10-20T01:22:52.414" v="9" actId="1076"/>
          <ac:spMkLst>
            <pc:docMk/>
            <pc:sldMk cId="0" sldId="261"/>
            <ac:spMk id="38" creationId="{00000000-0000-0000-0000-000000000000}"/>
          </ac:spMkLst>
        </pc:spChg>
        <pc:spChg chg="mod">
          <ac:chgData name="Alex Feng" userId="0070477e83ae6ce2" providerId="LiveId" clId="{4B633B14-3DA3-49CC-87AF-0A713BC78CA4}" dt="2025-10-20T01:22:52.414" v="9" actId="1076"/>
          <ac:spMkLst>
            <pc:docMk/>
            <pc:sldMk cId="0" sldId="261"/>
            <ac:spMk id="39" creationId="{00000000-0000-0000-0000-000000000000}"/>
          </ac:spMkLst>
        </pc:spChg>
        <pc:spChg chg="mod">
          <ac:chgData name="Alex Feng" userId="0070477e83ae6ce2" providerId="LiveId" clId="{4B633B14-3DA3-49CC-87AF-0A713BC78CA4}" dt="2025-10-20T01:22:52.414" v="9" actId="1076"/>
          <ac:spMkLst>
            <pc:docMk/>
            <pc:sldMk cId="0" sldId="261"/>
            <ac:spMk id="40" creationId="{00000000-0000-0000-0000-000000000000}"/>
          </ac:spMkLst>
        </pc:spChg>
        <pc:spChg chg="mod">
          <ac:chgData name="Alex Feng" userId="0070477e83ae6ce2" providerId="LiveId" clId="{4B633B14-3DA3-49CC-87AF-0A713BC78CA4}" dt="2025-10-20T01:22:52.414" v="9" actId="1076"/>
          <ac:spMkLst>
            <pc:docMk/>
            <pc:sldMk cId="0" sldId="261"/>
            <ac:spMk id="41" creationId="{00000000-0000-0000-0000-000000000000}"/>
          </ac:spMkLst>
        </pc:spChg>
        <pc:picChg chg="add mod ord">
          <ac:chgData name="Alex Feng" userId="0070477e83ae6ce2" providerId="LiveId" clId="{4B633B14-3DA3-49CC-87AF-0A713BC78CA4}" dt="2025-10-20T09:41:49.691" v="616" actId="167"/>
          <ac:picMkLst>
            <pc:docMk/>
            <pc:sldMk cId="0" sldId="261"/>
            <ac:picMk id="2" creationId="{C1C6F03F-B070-ABDE-C64F-F57B6E8383A4}"/>
          </ac:picMkLst>
        </pc:picChg>
        <pc:picChg chg="add mod ord">
          <ac:chgData name="Alex Feng" userId="0070477e83ae6ce2" providerId="LiveId" clId="{4B633B14-3DA3-49CC-87AF-0A713BC78CA4}" dt="2025-10-20T09:56:17.887" v="740" actId="167"/>
          <ac:picMkLst>
            <pc:docMk/>
            <pc:sldMk cId="0" sldId="261"/>
            <ac:picMk id="3" creationId="{BDEB3483-235A-F03C-D114-4814ECD7ED7A}"/>
          </ac:picMkLst>
        </pc:picChg>
        <pc:picChg chg="add mod">
          <ac:chgData name="Alex Feng" userId="0070477e83ae6ce2" providerId="LiveId" clId="{4B633B14-3DA3-49CC-87AF-0A713BC78CA4}" dt="2025-10-20T11:23:21.190" v="906"/>
          <ac:picMkLst>
            <pc:docMk/>
            <pc:sldMk cId="0" sldId="261"/>
            <ac:picMk id="5" creationId="{5055D969-E357-9C9C-9A0F-EB3D77683FDC}"/>
          </ac:picMkLst>
        </pc:picChg>
        <pc:picChg chg="mod">
          <ac:chgData name="Alex Feng" userId="0070477e83ae6ce2" providerId="LiveId" clId="{4B633B14-3DA3-49CC-87AF-0A713BC78CA4}" dt="2025-10-20T09:54:06.265" v="738" actId="14100"/>
          <ac:picMkLst>
            <pc:docMk/>
            <pc:sldMk cId="0" sldId="261"/>
            <ac:picMk id="12" creationId="{00000000-0000-0000-0000-000000000000}"/>
          </ac:picMkLst>
        </pc:picChg>
      </pc:sldChg>
      <pc:sldChg chg="addSp delSp modSp mod">
        <pc:chgData name="Alex Feng" userId="0070477e83ae6ce2" providerId="LiveId" clId="{4B633B14-3DA3-49CC-87AF-0A713BC78CA4}" dt="2025-10-20T11:23:19.950" v="905"/>
        <pc:sldMkLst>
          <pc:docMk/>
          <pc:sldMk cId="0" sldId="262"/>
        </pc:sldMkLst>
        <pc:spChg chg="mod">
          <ac:chgData name="Alex Feng" userId="0070477e83ae6ce2" providerId="LiveId" clId="{4B633B14-3DA3-49CC-87AF-0A713BC78CA4}" dt="2025-10-20T10:05:00.061" v="774" actId="20577"/>
          <ac:spMkLst>
            <pc:docMk/>
            <pc:sldMk cId="0" sldId="262"/>
            <ac:spMk id="39" creationId="{00000000-0000-0000-0000-000000000000}"/>
          </ac:spMkLst>
        </pc:spChg>
        <pc:spChg chg="mod">
          <ac:chgData name="Alex Feng" userId="0070477e83ae6ce2" providerId="LiveId" clId="{4B633B14-3DA3-49CC-87AF-0A713BC78CA4}" dt="2025-10-20T10:00:35.702" v="764" actId="1076"/>
          <ac:spMkLst>
            <pc:docMk/>
            <pc:sldMk cId="0" sldId="262"/>
            <ac:spMk id="40" creationId="{00000000-0000-0000-0000-000000000000}"/>
          </ac:spMkLst>
        </pc:spChg>
        <pc:spChg chg="mod">
          <ac:chgData name="Alex Feng" userId="0070477e83ae6ce2" providerId="LiveId" clId="{4B633B14-3DA3-49CC-87AF-0A713BC78CA4}" dt="2025-10-20T10:00:35.702" v="764" actId="1076"/>
          <ac:spMkLst>
            <pc:docMk/>
            <pc:sldMk cId="0" sldId="262"/>
            <ac:spMk id="41" creationId="{00000000-0000-0000-0000-000000000000}"/>
          </ac:spMkLst>
        </pc:spChg>
        <pc:spChg chg="mod">
          <ac:chgData name="Alex Feng" userId="0070477e83ae6ce2" providerId="LiveId" clId="{4B633B14-3DA3-49CC-87AF-0A713BC78CA4}" dt="2025-10-20T10:00:35.702" v="764" actId="1076"/>
          <ac:spMkLst>
            <pc:docMk/>
            <pc:sldMk cId="0" sldId="262"/>
            <ac:spMk id="42" creationId="{00000000-0000-0000-0000-000000000000}"/>
          </ac:spMkLst>
        </pc:spChg>
        <pc:spChg chg="mod">
          <ac:chgData name="Alex Feng" userId="0070477e83ae6ce2" providerId="LiveId" clId="{4B633B14-3DA3-49CC-87AF-0A713BC78CA4}" dt="2025-10-20T10:00:35.702" v="764" actId="1076"/>
          <ac:spMkLst>
            <pc:docMk/>
            <pc:sldMk cId="0" sldId="262"/>
            <ac:spMk id="43" creationId="{00000000-0000-0000-0000-000000000000}"/>
          </ac:spMkLst>
        </pc:spChg>
        <pc:spChg chg="mod">
          <ac:chgData name="Alex Feng" userId="0070477e83ae6ce2" providerId="LiveId" clId="{4B633B14-3DA3-49CC-87AF-0A713BC78CA4}" dt="2025-10-20T10:00:35.702" v="764" actId="1076"/>
          <ac:spMkLst>
            <pc:docMk/>
            <pc:sldMk cId="0" sldId="262"/>
            <ac:spMk id="44" creationId="{00000000-0000-0000-0000-000000000000}"/>
          </ac:spMkLst>
        </pc:spChg>
        <pc:spChg chg="mod">
          <ac:chgData name="Alex Feng" userId="0070477e83ae6ce2" providerId="LiveId" clId="{4B633B14-3DA3-49CC-87AF-0A713BC78CA4}" dt="2025-10-20T10:00:35.702" v="764" actId="1076"/>
          <ac:spMkLst>
            <pc:docMk/>
            <pc:sldMk cId="0" sldId="262"/>
            <ac:spMk id="45" creationId="{00000000-0000-0000-0000-000000000000}"/>
          </ac:spMkLst>
        </pc:spChg>
        <pc:spChg chg="add mod">
          <ac:chgData name="Alex Feng" userId="0070477e83ae6ce2" providerId="LiveId" clId="{4B633B14-3DA3-49CC-87AF-0A713BC78CA4}" dt="2025-10-20T10:05:20.416" v="781"/>
          <ac:spMkLst>
            <pc:docMk/>
            <pc:sldMk cId="0" sldId="262"/>
            <ac:spMk id="57" creationId="{1B488F38-9036-3A45-A8E2-628A0C5A93CD}"/>
          </ac:spMkLst>
        </pc:spChg>
        <pc:picChg chg="mod">
          <ac:chgData name="Alex Feng" userId="0070477e83ae6ce2" providerId="LiveId" clId="{4B633B14-3DA3-49CC-87AF-0A713BC78CA4}" dt="2025-10-20T10:04:42.796" v="769" actId="1076"/>
          <ac:picMkLst>
            <pc:docMk/>
            <pc:sldMk cId="0" sldId="262"/>
            <ac:picMk id="13" creationId="{00000000-0000-0000-0000-000000000000}"/>
          </ac:picMkLst>
        </pc:picChg>
        <pc:picChg chg="mod">
          <ac:chgData name="Alex Feng" userId="0070477e83ae6ce2" providerId="LiveId" clId="{4B633B14-3DA3-49CC-87AF-0A713BC78CA4}" dt="2025-10-20T10:00:35.702" v="764" actId="1076"/>
          <ac:picMkLst>
            <pc:docMk/>
            <pc:sldMk cId="0" sldId="262"/>
            <ac:picMk id="17" creationId="{00000000-0000-0000-0000-000000000000}"/>
          </ac:picMkLst>
        </pc:picChg>
        <pc:picChg chg="mod">
          <ac:chgData name="Alex Feng" userId="0070477e83ae6ce2" providerId="LiveId" clId="{4B633B14-3DA3-49CC-87AF-0A713BC78CA4}" dt="2025-10-20T10:00:35.702" v="764" actId="1076"/>
          <ac:picMkLst>
            <pc:docMk/>
            <pc:sldMk cId="0" sldId="262"/>
            <ac:picMk id="18" creationId="{00000000-0000-0000-0000-000000000000}"/>
          </ac:picMkLst>
        </pc:picChg>
        <pc:picChg chg="mod">
          <ac:chgData name="Alex Feng" userId="0070477e83ae6ce2" providerId="LiveId" clId="{4B633B14-3DA3-49CC-87AF-0A713BC78CA4}" dt="2025-10-20T10:00:35.702" v="764" actId="1076"/>
          <ac:picMkLst>
            <pc:docMk/>
            <pc:sldMk cId="0" sldId="262"/>
            <ac:picMk id="19" creationId="{00000000-0000-0000-0000-000000000000}"/>
          </ac:picMkLst>
        </pc:picChg>
        <pc:picChg chg="add mod">
          <ac:chgData name="Alex Feng" userId="0070477e83ae6ce2" providerId="LiveId" clId="{4B633B14-3DA3-49CC-87AF-0A713BC78CA4}" dt="2025-10-20T09:58:11.243" v="743" actId="1076"/>
          <ac:picMkLst>
            <pc:docMk/>
            <pc:sldMk cId="0" sldId="262"/>
            <ac:picMk id="55" creationId="{01DD8F60-A774-4BD3-D38C-378A97879E22}"/>
          </ac:picMkLst>
        </pc:picChg>
        <pc:picChg chg="add mod">
          <ac:chgData name="Alex Feng" userId="0070477e83ae6ce2" providerId="LiveId" clId="{4B633B14-3DA3-49CC-87AF-0A713BC78CA4}" dt="2025-10-20T09:58:41.027" v="751" actId="1076"/>
          <ac:picMkLst>
            <pc:docMk/>
            <pc:sldMk cId="0" sldId="262"/>
            <ac:picMk id="58" creationId="{89DEFFDC-E261-0BFB-4753-F0610649852E}"/>
          </ac:picMkLst>
        </pc:picChg>
        <pc:picChg chg="add mod ord">
          <ac:chgData name="Alex Feng" userId="0070477e83ae6ce2" providerId="LiveId" clId="{4B633B14-3DA3-49CC-87AF-0A713BC78CA4}" dt="2025-10-20T10:06:07.934" v="783" actId="167"/>
          <ac:picMkLst>
            <pc:docMk/>
            <pc:sldMk cId="0" sldId="262"/>
            <ac:picMk id="59" creationId="{6D00868D-56DA-2511-7CF0-CDFC2C03FF69}"/>
          </ac:picMkLst>
        </pc:picChg>
        <pc:picChg chg="add mod">
          <ac:chgData name="Alex Feng" userId="0070477e83ae6ce2" providerId="LiveId" clId="{4B633B14-3DA3-49CC-87AF-0A713BC78CA4}" dt="2025-10-20T11:23:19.950" v="905"/>
          <ac:picMkLst>
            <pc:docMk/>
            <pc:sldMk cId="0" sldId="262"/>
            <ac:picMk id="60" creationId="{4D37F659-9199-BFD4-EFD3-02DFD3D7414F}"/>
          </ac:picMkLst>
        </pc:picChg>
      </pc:sldChg>
      <pc:sldChg chg="addSp delSp modSp mod">
        <pc:chgData name="Alex Feng" userId="0070477e83ae6ce2" providerId="LiveId" clId="{4B633B14-3DA3-49CC-87AF-0A713BC78CA4}" dt="2025-10-20T11:23:18.625" v="904"/>
        <pc:sldMkLst>
          <pc:docMk/>
          <pc:sldMk cId="0" sldId="263"/>
        </pc:sldMkLst>
        <pc:spChg chg="mod">
          <ac:chgData name="Alex Feng" userId="0070477e83ae6ce2" providerId="LiveId" clId="{4B633B14-3DA3-49CC-87AF-0A713BC78CA4}" dt="2025-10-20T10:08:24.767" v="786" actId="255"/>
          <ac:spMkLst>
            <pc:docMk/>
            <pc:sldMk cId="0" sldId="263"/>
            <ac:spMk id="40" creationId="{00000000-0000-0000-0000-000000000000}"/>
          </ac:spMkLst>
        </pc:spChg>
        <pc:spChg chg="mod">
          <ac:chgData name="Alex Feng" userId="0070477e83ae6ce2" providerId="LiveId" clId="{4B633B14-3DA3-49CC-87AF-0A713BC78CA4}" dt="2025-10-20T10:18:53.552" v="875" actId="1076"/>
          <ac:spMkLst>
            <pc:docMk/>
            <pc:sldMk cId="0" sldId="263"/>
            <ac:spMk id="53" creationId="{00000000-0000-0000-0000-000000000000}"/>
          </ac:spMkLst>
        </pc:spChg>
        <pc:picChg chg="add mod ord">
          <ac:chgData name="Alex Feng" userId="0070477e83ae6ce2" providerId="LiveId" clId="{4B633B14-3DA3-49CC-87AF-0A713BC78CA4}" dt="2025-10-20T10:08:38.153" v="788" actId="167"/>
          <ac:picMkLst>
            <pc:docMk/>
            <pc:sldMk cId="0" sldId="263"/>
            <ac:picMk id="54" creationId="{06D20216-F16D-28CB-E529-89E01BE2674F}"/>
          </ac:picMkLst>
        </pc:picChg>
        <pc:picChg chg="add mod">
          <ac:chgData name="Alex Feng" userId="0070477e83ae6ce2" providerId="LiveId" clId="{4B633B14-3DA3-49CC-87AF-0A713BC78CA4}" dt="2025-10-20T11:23:18.625" v="904"/>
          <ac:picMkLst>
            <pc:docMk/>
            <pc:sldMk cId="0" sldId="263"/>
            <ac:picMk id="55" creationId="{07C49B5D-5F74-FED0-BE4D-53184D01A8C9}"/>
          </ac:picMkLst>
        </pc:picChg>
      </pc:sldChg>
      <pc:sldChg chg="addSp delSp modSp mod">
        <pc:chgData name="Alex Feng" userId="0070477e83ae6ce2" providerId="LiveId" clId="{4B633B14-3DA3-49CC-87AF-0A713BC78CA4}" dt="2025-10-20T11:23:17.448" v="903"/>
        <pc:sldMkLst>
          <pc:docMk/>
          <pc:sldMk cId="0" sldId="264"/>
        </pc:sldMkLst>
        <pc:spChg chg="mod">
          <ac:chgData name="Alex Feng" userId="0070477e83ae6ce2" providerId="LiveId" clId="{4B633B14-3DA3-49CC-87AF-0A713BC78CA4}" dt="2025-10-20T10:17:43.874" v="871" actId="1076"/>
          <ac:spMkLst>
            <pc:docMk/>
            <pc:sldMk cId="0" sldId="264"/>
            <ac:spMk id="35" creationId="{00000000-0000-0000-0000-000000000000}"/>
          </ac:spMkLst>
        </pc:spChg>
        <pc:spChg chg="mod">
          <ac:chgData name="Alex Feng" userId="0070477e83ae6ce2" providerId="LiveId" clId="{4B633B14-3DA3-49CC-87AF-0A713BC78CA4}" dt="2025-10-20T10:12:58.647" v="839" actId="1076"/>
          <ac:spMkLst>
            <pc:docMk/>
            <pc:sldMk cId="0" sldId="264"/>
            <ac:spMk id="46" creationId="{00000000-0000-0000-0000-000000000000}"/>
          </ac:spMkLst>
        </pc:spChg>
        <pc:spChg chg="mod">
          <ac:chgData name="Alex Feng" userId="0070477e83ae6ce2" providerId="LiveId" clId="{4B633B14-3DA3-49CC-87AF-0A713BC78CA4}" dt="2025-10-20T10:14:44.448" v="858" actId="14100"/>
          <ac:spMkLst>
            <pc:docMk/>
            <pc:sldMk cId="0" sldId="264"/>
            <ac:spMk id="47" creationId="{00000000-0000-0000-0000-000000000000}"/>
          </ac:spMkLst>
        </pc:spChg>
        <pc:spChg chg="mod">
          <ac:chgData name="Alex Feng" userId="0070477e83ae6ce2" providerId="LiveId" clId="{4B633B14-3DA3-49CC-87AF-0A713BC78CA4}" dt="2025-10-20T10:15:09.004" v="866" actId="14100"/>
          <ac:spMkLst>
            <pc:docMk/>
            <pc:sldMk cId="0" sldId="264"/>
            <ac:spMk id="48" creationId="{00000000-0000-0000-0000-000000000000}"/>
          </ac:spMkLst>
        </pc:spChg>
        <pc:spChg chg="mod">
          <ac:chgData name="Alex Feng" userId="0070477e83ae6ce2" providerId="LiveId" clId="{4B633B14-3DA3-49CC-87AF-0A713BC78CA4}" dt="2025-10-20T10:15:13.405" v="869" actId="14100"/>
          <ac:spMkLst>
            <pc:docMk/>
            <pc:sldMk cId="0" sldId="264"/>
            <ac:spMk id="49" creationId="{00000000-0000-0000-0000-000000000000}"/>
          </ac:spMkLst>
        </pc:spChg>
        <pc:spChg chg="mod">
          <ac:chgData name="Alex Feng" userId="0070477e83ae6ce2" providerId="LiveId" clId="{4B633B14-3DA3-49CC-87AF-0A713BC78CA4}" dt="2025-10-20T10:12:33.218" v="833" actId="1076"/>
          <ac:spMkLst>
            <pc:docMk/>
            <pc:sldMk cId="0" sldId="264"/>
            <ac:spMk id="50" creationId="{00000000-0000-0000-0000-000000000000}"/>
          </ac:spMkLst>
        </pc:spChg>
        <pc:spChg chg="mod">
          <ac:chgData name="Alex Feng" userId="0070477e83ae6ce2" providerId="LiveId" clId="{4B633B14-3DA3-49CC-87AF-0A713BC78CA4}" dt="2025-10-20T10:12:33.546" v="834" actId="1076"/>
          <ac:spMkLst>
            <pc:docMk/>
            <pc:sldMk cId="0" sldId="264"/>
            <ac:spMk id="51" creationId="{00000000-0000-0000-0000-000000000000}"/>
          </ac:spMkLst>
        </pc:spChg>
        <pc:spChg chg="mod">
          <ac:chgData name="Alex Feng" userId="0070477e83ae6ce2" providerId="LiveId" clId="{4B633B14-3DA3-49CC-87AF-0A713BC78CA4}" dt="2025-10-20T10:12:33.218" v="833" actId="1076"/>
          <ac:spMkLst>
            <pc:docMk/>
            <pc:sldMk cId="0" sldId="264"/>
            <ac:spMk id="52" creationId="{00000000-0000-0000-0000-000000000000}"/>
          </ac:spMkLst>
        </pc:spChg>
        <pc:spChg chg="mod">
          <ac:chgData name="Alex Feng" userId="0070477e83ae6ce2" providerId="LiveId" clId="{4B633B14-3DA3-49CC-87AF-0A713BC78CA4}" dt="2025-10-20T10:12:33.218" v="833" actId="1076"/>
          <ac:spMkLst>
            <pc:docMk/>
            <pc:sldMk cId="0" sldId="264"/>
            <ac:spMk id="53" creationId="{00000000-0000-0000-0000-000000000000}"/>
          </ac:spMkLst>
        </pc:spChg>
        <pc:spChg chg="mod">
          <ac:chgData name="Alex Feng" userId="0070477e83ae6ce2" providerId="LiveId" clId="{4B633B14-3DA3-49CC-87AF-0A713BC78CA4}" dt="2025-10-20T10:12:33.218" v="833" actId="1076"/>
          <ac:spMkLst>
            <pc:docMk/>
            <pc:sldMk cId="0" sldId="264"/>
            <ac:spMk id="54" creationId="{00000000-0000-0000-0000-000000000000}"/>
          </ac:spMkLst>
        </pc:spChg>
        <pc:spChg chg="mod">
          <ac:chgData name="Alex Feng" userId="0070477e83ae6ce2" providerId="LiveId" clId="{4B633B14-3DA3-49CC-87AF-0A713BC78CA4}" dt="2025-10-20T10:12:33.218" v="833" actId="1076"/>
          <ac:spMkLst>
            <pc:docMk/>
            <pc:sldMk cId="0" sldId="264"/>
            <ac:spMk id="55" creationId="{00000000-0000-0000-0000-000000000000}"/>
          </ac:spMkLst>
        </pc:spChg>
        <pc:picChg chg="mod">
          <ac:chgData name="Alex Feng" userId="0070477e83ae6ce2" providerId="LiveId" clId="{4B633B14-3DA3-49CC-87AF-0A713BC78CA4}" dt="2025-10-20T10:12:41.819" v="835" actId="14100"/>
          <ac:picMkLst>
            <pc:docMk/>
            <pc:sldMk cId="0" sldId="264"/>
            <ac:picMk id="5" creationId="{00000000-0000-0000-0000-000000000000}"/>
          </ac:picMkLst>
        </pc:picChg>
        <pc:picChg chg="mod">
          <ac:chgData name="Alex Feng" userId="0070477e83ae6ce2" providerId="LiveId" clId="{4B633B14-3DA3-49CC-87AF-0A713BC78CA4}" dt="2025-10-20T10:12:58.647" v="839" actId="1076"/>
          <ac:picMkLst>
            <pc:docMk/>
            <pc:sldMk cId="0" sldId="264"/>
            <ac:picMk id="17" creationId="{00000000-0000-0000-0000-000000000000}"/>
          </ac:picMkLst>
        </pc:picChg>
        <pc:picChg chg="mod">
          <ac:chgData name="Alex Feng" userId="0070477e83ae6ce2" providerId="LiveId" clId="{4B633B14-3DA3-49CC-87AF-0A713BC78CA4}" dt="2025-10-20T10:12:58.647" v="839" actId="1076"/>
          <ac:picMkLst>
            <pc:docMk/>
            <pc:sldMk cId="0" sldId="264"/>
            <ac:picMk id="18" creationId="{00000000-0000-0000-0000-000000000000}"/>
          </ac:picMkLst>
        </pc:picChg>
        <pc:picChg chg="mod">
          <ac:chgData name="Alex Feng" userId="0070477e83ae6ce2" providerId="LiveId" clId="{4B633B14-3DA3-49CC-87AF-0A713BC78CA4}" dt="2025-10-20T10:13:17.892" v="846" actId="1076"/>
          <ac:picMkLst>
            <pc:docMk/>
            <pc:sldMk cId="0" sldId="264"/>
            <ac:picMk id="19" creationId="{00000000-0000-0000-0000-000000000000}"/>
          </ac:picMkLst>
        </pc:picChg>
        <pc:picChg chg="mod">
          <ac:chgData name="Alex Feng" userId="0070477e83ae6ce2" providerId="LiveId" clId="{4B633B14-3DA3-49CC-87AF-0A713BC78CA4}" dt="2025-10-20T10:14:24.605" v="853" actId="1076"/>
          <ac:picMkLst>
            <pc:docMk/>
            <pc:sldMk cId="0" sldId="264"/>
            <ac:picMk id="20" creationId="{00000000-0000-0000-0000-000000000000}"/>
          </ac:picMkLst>
        </pc:picChg>
        <pc:picChg chg="mod">
          <ac:chgData name="Alex Feng" userId="0070477e83ae6ce2" providerId="LiveId" clId="{4B633B14-3DA3-49CC-87AF-0A713BC78CA4}" dt="2025-10-20T10:14:24.605" v="853" actId="1076"/>
          <ac:picMkLst>
            <pc:docMk/>
            <pc:sldMk cId="0" sldId="264"/>
            <ac:picMk id="21" creationId="{00000000-0000-0000-0000-000000000000}"/>
          </ac:picMkLst>
        </pc:picChg>
        <pc:picChg chg="mod">
          <ac:chgData name="Alex Feng" userId="0070477e83ae6ce2" providerId="LiveId" clId="{4B633B14-3DA3-49CC-87AF-0A713BC78CA4}" dt="2025-10-20T10:14:24.605" v="853" actId="1076"/>
          <ac:picMkLst>
            <pc:docMk/>
            <pc:sldMk cId="0" sldId="264"/>
            <ac:picMk id="22" creationId="{00000000-0000-0000-0000-000000000000}"/>
          </ac:picMkLst>
        </pc:picChg>
        <pc:picChg chg="mod">
          <ac:chgData name="Alex Feng" userId="0070477e83ae6ce2" providerId="LiveId" clId="{4B633B14-3DA3-49CC-87AF-0A713BC78CA4}" dt="2025-10-20T10:13:58.034" v="850" actId="1076"/>
          <ac:picMkLst>
            <pc:docMk/>
            <pc:sldMk cId="0" sldId="264"/>
            <ac:picMk id="23" creationId="{00000000-0000-0000-0000-000000000000}"/>
          </ac:picMkLst>
        </pc:picChg>
        <pc:picChg chg="mod">
          <ac:chgData name="Alex Feng" userId="0070477e83ae6ce2" providerId="LiveId" clId="{4B633B14-3DA3-49CC-87AF-0A713BC78CA4}" dt="2025-10-20T10:12:33.218" v="833" actId="1076"/>
          <ac:picMkLst>
            <pc:docMk/>
            <pc:sldMk cId="0" sldId="264"/>
            <ac:picMk id="24" creationId="{00000000-0000-0000-0000-000000000000}"/>
          </ac:picMkLst>
        </pc:picChg>
        <pc:picChg chg="mod">
          <ac:chgData name="Alex Feng" userId="0070477e83ae6ce2" providerId="LiveId" clId="{4B633B14-3DA3-49CC-87AF-0A713BC78CA4}" dt="2025-10-20T10:09:17" v="791" actId="1076"/>
          <ac:picMkLst>
            <pc:docMk/>
            <pc:sldMk cId="0" sldId="264"/>
            <ac:picMk id="26" creationId="{00000000-0000-0000-0000-000000000000}"/>
          </ac:picMkLst>
        </pc:picChg>
        <pc:picChg chg="mod">
          <ac:chgData name="Alex Feng" userId="0070477e83ae6ce2" providerId="LiveId" clId="{4B633B14-3DA3-49CC-87AF-0A713BC78CA4}" dt="2025-10-20T10:12:33.218" v="833" actId="1076"/>
          <ac:picMkLst>
            <pc:docMk/>
            <pc:sldMk cId="0" sldId="264"/>
            <ac:picMk id="27" creationId="{00000000-0000-0000-0000-000000000000}"/>
          </ac:picMkLst>
        </pc:picChg>
        <pc:picChg chg="mod">
          <ac:chgData name="Alex Feng" userId="0070477e83ae6ce2" providerId="LiveId" clId="{4B633B14-3DA3-49CC-87AF-0A713BC78CA4}" dt="2025-10-20T10:09:17" v="791" actId="1076"/>
          <ac:picMkLst>
            <pc:docMk/>
            <pc:sldMk cId="0" sldId="264"/>
            <ac:picMk id="30" creationId="{00000000-0000-0000-0000-000000000000}"/>
          </ac:picMkLst>
        </pc:picChg>
        <pc:picChg chg="mod">
          <ac:chgData name="Alex Feng" userId="0070477e83ae6ce2" providerId="LiveId" clId="{4B633B14-3DA3-49CC-87AF-0A713BC78CA4}" dt="2025-10-20T10:12:33.218" v="833" actId="1076"/>
          <ac:picMkLst>
            <pc:docMk/>
            <pc:sldMk cId="0" sldId="264"/>
            <ac:picMk id="32" creationId="{00000000-0000-0000-0000-000000000000}"/>
          </ac:picMkLst>
        </pc:picChg>
        <pc:picChg chg="add mod ord">
          <ac:chgData name="Alex Feng" userId="0070477e83ae6ce2" providerId="LiveId" clId="{4B633B14-3DA3-49CC-87AF-0A713BC78CA4}" dt="2025-10-20T10:13:04.172" v="841" actId="167"/>
          <ac:picMkLst>
            <pc:docMk/>
            <pc:sldMk cId="0" sldId="264"/>
            <ac:picMk id="57" creationId="{00000000-0000-0000-0000-000000000000}"/>
          </ac:picMkLst>
        </pc:picChg>
        <pc:picChg chg="add mod ord">
          <ac:chgData name="Alex Feng" userId="0070477e83ae6ce2" providerId="LiveId" clId="{4B633B14-3DA3-49CC-87AF-0A713BC78CA4}" dt="2025-10-20T10:13:08.097" v="843" actId="167"/>
          <ac:picMkLst>
            <pc:docMk/>
            <pc:sldMk cId="0" sldId="264"/>
            <ac:picMk id="58" creationId="{80C1B6A5-2363-8E5A-4343-0E9F09C0BF87}"/>
          </ac:picMkLst>
        </pc:picChg>
        <pc:picChg chg="add mod">
          <ac:chgData name="Alex Feng" userId="0070477e83ae6ce2" providerId="LiveId" clId="{4B633B14-3DA3-49CC-87AF-0A713BC78CA4}" dt="2025-10-20T11:23:17.448" v="903"/>
          <ac:picMkLst>
            <pc:docMk/>
            <pc:sldMk cId="0" sldId="264"/>
            <ac:picMk id="59" creationId="{5CD3A7B1-0FF8-AB5F-3712-855486318307}"/>
          </ac:picMkLst>
        </pc:picChg>
      </pc:sldChg>
      <pc:sldChg chg="addSp delSp modSp mod">
        <pc:chgData name="Alex Feng" userId="0070477e83ae6ce2" providerId="LiveId" clId="{4B633B14-3DA3-49CC-87AF-0A713BC78CA4}" dt="2025-10-20T11:23:15.511" v="902"/>
        <pc:sldMkLst>
          <pc:docMk/>
          <pc:sldMk cId="0" sldId="265"/>
        </pc:sldMkLst>
        <pc:picChg chg="mod">
          <ac:chgData name="Alex Feng" userId="0070477e83ae6ce2" providerId="LiveId" clId="{4B633B14-3DA3-49CC-87AF-0A713BC78CA4}" dt="2025-10-20T10:25:43.650" v="888" actId="1076"/>
          <ac:picMkLst>
            <pc:docMk/>
            <pc:sldMk cId="0" sldId="265"/>
            <ac:picMk id="5" creationId="{00000000-0000-0000-0000-000000000000}"/>
          </ac:picMkLst>
        </pc:picChg>
        <pc:picChg chg="add mod ord">
          <ac:chgData name="Alex Feng" userId="0070477e83ae6ce2" providerId="LiveId" clId="{4B633B14-3DA3-49CC-87AF-0A713BC78CA4}" dt="2025-10-20T10:22:59.448" v="879" actId="167"/>
          <ac:picMkLst>
            <pc:docMk/>
            <pc:sldMk cId="0" sldId="265"/>
            <ac:picMk id="43" creationId="{C59E26A5-AFC2-81DD-C7CA-925FBC6711FB}"/>
          </ac:picMkLst>
        </pc:picChg>
        <pc:picChg chg="add mod">
          <ac:chgData name="Alex Feng" userId="0070477e83ae6ce2" providerId="LiveId" clId="{4B633B14-3DA3-49CC-87AF-0A713BC78CA4}" dt="2025-10-20T11:23:15.511" v="902"/>
          <ac:picMkLst>
            <pc:docMk/>
            <pc:sldMk cId="0" sldId="265"/>
            <ac:picMk id="44" creationId="{4BBB3E80-7805-837C-5668-5BCD0DB92A3E}"/>
          </ac:picMkLst>
        </pc:picChg>
      </pc:sldChg>
      <pc:sldChg chg="addSp delSp modSp mod">
        <pc:chgData name="Alex Feng" userId="0070477e83ae6ce2" providerId="LiveId" clId="{4B633B14-3DA3-49CC-87AF-0A713BC78CA4}" dt="2025-10-20T11:32:34.080" v="917" actId="167"/>
        <pc:sldMkLst>
          <pc:docMk/>
          <pc:sldMk cId="0" sldId="266"/>
        </pc:sldMkLst>
        <pc:picChg chg="add mod ord">
          <ac:chgData name="Alex Feng" userId="0070477e83ae6ce2" providerId="LiveId" clId="{4B633B14-3DA3-49CC-87AF-0A713BC78CA4}" dt="2025-10-20T11:32:34.080" v="917" actId="167"/>
          <ac:picMkLst>
            <pc:docMk/>
            <pc:sldMk cId="0" sldId="266"/>
            <ac:picMk id="43" creationId="{5FA6FA1E-851C-EF76-D339-CBF24587BFCC}"/>
          </ac:picMkLst>
        </pc:picChg>
        <pc:picChg chg="add mod">
          <ac:chgData name="Alex Feng" userId="0070477e83ae6ce2" providerId="LiveId" clId="{4B633B14-3DA3-49CC-87AF-0A713BC78CA4}" dt="2025-10-20T11:23:12.655" v="901" actId="1076"/>
          <ac:picMkLst>
            <pc:docMk/>
            <pc:sldMk cId="0" sldId="266"/>
            <ac:picMk id="44" creationId="{DFA58525-6AEF-F677-6BEE-DF8E288B4ECD}"/>
          </ac:picMkLst>
        </pc:picChg>
        <pc:picChg chg="add mod ord">
          <ac:chgData name="Alex Feng" userId="0070477e83ae6ce2" providerId="LiveId" clId="{4B633B14-3DA3-49CC-87AF-0A713BC78CA4}" dt="2025-10-20T11:32:32.042" v="916" actId="167"/>
          <ac:picMkLst>
            <pc:docMk/>
            <pc:sldMk cId="0" sldId="266"/>
            <ac:picMk id="45" creationId="{6FEB2F75-FD1E-5F8D-2236-5096C5BDD908}"/>
          </ac:picMkLst>
        </pc:picChg>
      </pc:sldChg>
      <pc:sldChg chg="delSp modSp add del mod">
        <pc:chgData name="Alex Feng" userId="0070477e83ae6ce2" providerId="LiveId" clId="{4B633B14-3DA3-49CC-87AF-0A713BC78CA4}" dt="2025-10-20T07:07:02.538" v="82" actId="47"/>
        <pc:sldMkLst>
          <pc:docMk/>
          <pc:sldMk cId="744851793" sldId="267"/>
        </pc:sldMkLst>
      </pc:sldChg>
      <pc:sldChg chg="delSp modSp add mod">
        <pc:chgData name="Alex Feng" userId="0070477e83ae6ce2" providerId="LiveId" clId="{4B633B14-3DA3-49CC-87AF-0A713BC78CA4}" dt="2025-10-20T11:22:38.583" v="895" actId="1076"/>
        <pc:sldMkLst>
          <pc:docMk/>
          <pc:sldMk cId="2347423286" sldId="267"/>
        </pc:sldMkLst>
        <pc:spChg chg="mod">
          <ac:chgData name="Alex Feng" userId="0070477e83ae6ce2" providerId="LiveId" clId="{4B633B14-3DA3-49CC-87AF-0A713BC78CA4}" dt="2025-10-20T11:22:31.752" v="893" actId="255"/>
          <ac:spMkLst>
            <pc:docMk/>
            <pc:sldMk cId="2347423286" sldId="267"/>
            <ac:spMk id="8" creationId="{16D09518-2391-129A-1B13-E2E298FF5DAE}"/>
          </ac:spMkLst>
        </pc:spChg>
        <pc:picChg chg="mod">
          <ac:chgData name="Alex Feng" userId="0070477e83ae6ce2" providerId="LiveId" clId="{4B633B14-3DA3-49CC-87AF-0A713BC78CA4}" dt="2025-10-20T07:07:23.001" v="87" actId="1076"/>
          <ac:picMkLst>
            <pc:docMk/>
            <pc:sldMk cId="2347423286" sldId="267"/>
            <ac:picMk id="6" creationId="{E15A5E7C-14BB-B38D-02A8-65DB56DE308C}"/>
          </ac:picMkLst>
        </pc:picChg>
        <pc:picChg chg="mod">
          <ac:chgData name="Alex Feng" userId="0070477e83ae6ce2" providerId="LiveId" clId="{4B633B14-3DA3-49CC-87AF-0A713BC78CA4}" dt="2025-10-20T11:22:38.583" v="895" actId="1076"/>
          <ac:picMkLst>
            <pc:docMk/>
            <pc:sldMk cId="2347423286" sldId="267"/>
            <ac:picMk id="18" creationId="{27E7A14C-5781-F87D-0A90-4994D8F49D55}"/>
          </ac:picMkLst>
        </pc:picChg>
      </pc:sldChg>
      <pc:sldChg chg="addSp delSp modSp add mod">
        <pc:chgData name="Alex Feng" userId="0070477e83ae6ce2" providerId="LiveId" clId="{4B633B14-3DA3-49CC-87AF-0A713BC78CA4}" dt="2025-10-22T06:48:29.027" v="989" actId="1076"/>
        <pc:sldMkLst>
          <pc:docMk/>
          <pc:sldMk cId="231990035" sldId="268"/>
        </pc:sldMkLst>
        <pc:spChg chg="del">
          <ac:chgData name="Alex Feng" userId="0070477e83ae6ce2" providerId="LiveId" clId="{4B633B14-3DA3-49CC-87AF-0A713BC78CA4}" dt="2025-10-22T06:22:39.914" v="921" actId="478"/>
          <ac:spMkLst>
            <pc:docMk/>
            <pc:sldMk cId="231990035" sldId="268"/>
            <ac:spMk id="28" creationId="{75D6C102-8942-6403-1EC4-F3697F91F0D2}"/>
          </ac:spMkLst>
        </pc:spChg>
        <pc:spChg chg="del">
          <ac:chgData name="Alex Feng" userId="0070477e83ae6ce2" providerId="LiveId" clId="{4B633B14-3DA3-49CC-87AF-0A713BC78CA4}" dt="2025-10-22T06:22:52.266" v="930" actId="478"/>
          <ac:spMkLst>
            <pc:docMk/>
            <pc:sldMk cId="231990035" sldId="268"/>
            <ac:spMk id="29" creationId="{121EA029-AB97-4AB6-53AA-9BF9EE431967}"/>
          </ac:spMkLst>
        </pc:spChg>
        <pc:spChg chg="del">
          <ac:chgData name="Alex Feng" userId="0070477e83ae6ce2" providerId="LiveId" clId="{4B633B14-3DA3-49CC-87AF-0A713BC78CA4}" dt="2025-10-22T06:22:52.266" v="930" actId="478"/>
          <ac:spMkLst>
            <pc:docMk/>
            <pc:sldMk cId="231990035" sldId="268"/>
            <ac:spMk id="30" creationId="{BE903CF4-CD2B-E4EF-B5FA-B51A0B04F2E7}"/>
          </ac:spMkLst>
        </pc:spChg>
        <pc:spChg chg="del">
          <ac:chgData name="Alex Feng" userId="0070477e83ae6ce2" providerId="LiveId" clId="{4B633B14-3DA3-49CC-87AF-0A713BC78CA4}" dt="2025-10-22T06:22:52.266" v="930" actId="478"/>
          <ac:spMkLst>
            <pc:docMk/>
            <pc:sldMk cId="231990035" sldId="268"/>
            <ac:spMk id="33" creationId="{0AAECDB3-36CE-5F6A-E51E-0740D95B7D84}"/>
          </ac:spMkLst>
        </pc:spChg>
        <pc:spChg chg="del">
          <ac:chgData name="Alex Feng" userId="0070477e83ae6ce2" providerId="LiveId" clId="{4B633B14-3DA3-49CC-87AF-0A713BC78CA4}" dt="2025-10-22T06:22:52.266" v="930" actId="478"/>
          <ac:spMkLst>
            <pc:docMk/>
            <pc:sldMk cId="231990035" sldId="268"/>
            <ac:spMk id="39" creationId="{E4F26DD6-7D02-F3BB-CB96-A1B362F81F29}"/>
          </ac:spMkLst>
        </pc:spChg>
        <pc:spChg chg="del">
          <ac:chgData name="Alex Feng" userId="0070477e83ae6ce2" providerId="LiveId" clId="{4B633B14-3DA3-49CC-87AF-0A713BC78CA4}" dt="2025-10-22T06:22:52.266" v="930" actId="478"/>
          <ac:spMkLst>
            <pc:docMk/>
            <pc:sldMk cId="231990035" sldId="268"/>
            <ac:spMk id="41" creationId="{4E3DF336-9879-670B-FD62-EC9DBAC1F5B9}"/>
          </ac:spMkLst>
        </pc:spChg>
        <pc:spChg chg="del">
          <ac:chgData name="Alex Feng" userId="0070477e83ae6ce2" providerId="LiveId" clId="{4B633B14-3DA3-49CC-87AF-0A713BC78CA4}" dt="2025-10-22T06:22:52.266" v="930" actId="478"/>
          <ac:spMkLst>
            <pc:docMk/>
            <pc:sldMk cId="231990035" sldId="268"/>
            <ac:spMk id="43" creationId="{5876BF23-19CC-7D88-8503-1E33B8DBA3E9}"/>
          </ac:spMkLst>
        </pc:spChg>
        <pc:spChg chg="del">
          <ac:chgData name="Alex Feng" userId="0070477e83ae6ce2" providerId="LiveId" clId="{4B633B14-3DA3-49CC-87AF-0A713BC78CA4}" dt="2025-10-22T06:22:52.266" v="930" actId="478"/>
          <ac:spMkLst>
            <pc:docMk/>
            <pc:sldMk cId="231990035" sldId="268"/>
            <ac:spMk id="44" creationId="{DE725AF5-0B16-12C5-67CF-33A88B48E000}"/>
          </ac:spMkLst>
        </pc:spChg>
        <pc:spChg chg="del">
          <ac:chgData name="Alex Feng" userId="0070477e83ae6ce2" providerId="LiveId" clId="{4B633B14-3DA3-49CC-87AF-0A713BC78CA4}" dt="2025-10-22T06:22:53.985" v="931" actId="478"/>
          <ac:spMkLst>
            <pc:docMk/>
            <pc:sldMk cId="231990035" sldId="268"/>
            <ac:spMk id="46" creationId="{30B947CF-BE13-DF65-4FEE-8386054F8EC2}"/>
          </ac:spMkLst>
        </pc:spChg>
        <pc:spChg chg="del">
          <ac:chgData name="Alex Feng" userId="0070477e83ae6ce2" providerId="LiveId" clId="{4B633B14-3DA3-49CC-87AF-0A713BC78CA4}" dt="2025-10-22T06:22:53.985" v="931" actId="478"/>
          <ac:spMkLst>
            <pc:docMk/>
            <pc:sldMk cId="231990035" sldId="268"/>
            <ac:spMk id="47" creationId="{81EFDAAE-32F7-BC09-A11E-3B7359ACBF25}"/>
          </ac:spMkLst>
        </pc:spChg>
        <pc:spChg chg="del">
          <ac:chgData name="Alex Feng" userId="0070477e83ae6ce2" providerId="LiveId" clId="{4B633B14-3DA3-49CC-87AF-0A713BC78CA4}" dt="2025-10-22T06:22:55.494" v="932" actId="478"/>
          <ac:spMkLst>
            <pc:docMk/>
            <pc:sldMk cId="231990035" sldId="268"/>
            <ac:spMk id="48" creationId="{F854ACED-614D-86BD-C579-962916396CD0}"/>
          </ac:spMkLst>
        </pc:spChg>
        <pc:spChg chg="del">
          <ac:chgData name="Alex Feng" userId="0070477e83ae6ce2" providerId="LiveId" clId="{4B633B14-3DA3-49CC-87AF-0A713BC78CA4}" dt="2025-10-22T06:22:53.985" v="931" actId="478"/>
          <ac:spMkLst>
            <pc:docMk/>
            <pc:sldMk cId="231990035" sldId="268"/>
            <ac:spMk id="49" creationId="{4647D90C-F7EC-519D-FDDE-05D244F091EE}"/>
          </ac:spMkLst>
        </pc:spChg>
        <pc:spChg chg="del">
          <ac:chgData name="Alex Feng" userId="0070477e83ae6ce2" providerId="LiveId" clId="{4B633B14-3DA3-49CC-87AF-0A713BC78CA4}" dt="2025-10-22T06:22:55.494" v="932" actId="478"/>
          <ac:spMkLst>
            <pc:docMk/>
            <pc:sldMk cId="231990035" sldId="268"/>
            <ac:spMk id="50" creationId="{DA0D41AF-A725-DD1E-AAC4-AD0DEF1E85FA}"/>
          </ac:spMkLst>
        </pc:spChg>
        <pc:spChg chg="del">
          <ac:chgData name="Alex Feng" userId="0070477e83ae6ce2" providerId="LiveId" clId="{4B633B14-3DA3-49CC-87AF-0A713BC78CA4}" dt="2025-10-22T06:22:53.985" v="931" actId="478"/>
          <ac:spMkLst>
            <pc:docMk/>
            <pc:sldMk cId="231990035" sldId="268"/>
            <ac:spMk id="51" creationId="{43BE4A2B-2B3D-6631-255A-960120A79669}"/>
          </ac:spMkLst>
        </pc:spChg>
        <pc:spChg chg="del">
          <ac:chgData name="Alex Feng" userId="0070477e83ae6ce2" providerId="LiveId" clId="{4B633B14-3DA3-49CC-87AF-0A713BC78CA4}" dt="2025-10-22T06:22:52.266" v="930" actId="478"/>
          <ac:spMkLst>
            <pc:docMk/>
            <pc:sldMk cId="231990035" sldId="268"/>
            <ac:spMk id="53" creationId="{29729922-63DF-9DD9-AE40-9123E14BEE85}"/>
          </ac:spMkLst>
        </pc:spChg>
        <pc:spChg chg="del">
          <ac:chgData name="Alex Feng" userId="0070477e83ae6ce2" providerId="LiveId" clId="{4B633B14-3DA3-49CC-87AF-0A713BC78CA4}" dt="2025-10-22T06:22:52.266" v="930" actId="478"/>
          <ac:spMkLst>
            <pc:docMk/>
            <pc:sldMk cId="231990035" sldId="268"/>
            <ac:spMk id="54" creationId="{2C4A75C3-5E9F-E854-9C98-AA77A7E4D4C8}"/>
          </ac:spMkLst>
        </pc:spChg>
        <pc:spChg chg="del">
          <ac:chgData name="Alex Feng" userId="0070477e83ae6ce2" providerId="LiveId" clId="{4B633B14-3DA3-49CC-87AF-0A713BC78CA4}" dt="2025-10-22T06:22:52.266" v="930" actId="478"/>
          <ac:spMkLst>
            <pc:docMk/>
            <pc:sldMk cId="231990035" sldId="268"/>
            <ac:spMk id="57" creationId="{FD9A631B-DD17-3645-268E-D1B6A49698EB}"/>
          </ac:spMkLst>
        </pc:spChg>
        <pc:picChg chg="add mod">
          <ac:chgData name="Alex Feng" userId="0070477e83ae6ce2" providerId="LiveId" clId="{4B633B14-3DA3-49CC-87AF-0A713BC78CA4}" dt="2025-10-22T06:48:29.027" v="989" actId="1076"/>
          <ac:picMkLst>
            <pc:docMk/>
            <pc:sldMk cId="231990035" sldId="268"/>
            <ac:picMk id="3" creationId="{FD4E9D0D-23AB-6806-F698-3BC48AB9B362}"/>
          </ac:picMkLst>
        </pc:picChg>
        <pc:picChg chg="del">
          <ac:chgData name="Alex Feng" userId="0070477e83ae6ce2" providerId="LiveId" clId="{4B633B14-3DA3-49CC-87AF-0A713BC78CA4}" dt="2025-10-22T06:22:44.408" v="923" actId="478"/>
          <ac:picMkLst>
            <pc:docMk/>
            <pc:sldMk cId="231990035" sldId="268"/>
            <ac:picMk id="4" creationId="{49CE2151-36C4-F978-A29E-3F73ED464BB4}"/>
          </ac:picMkLst>
        </pc:picChg>
        <pc:picChg chg="del">
          <ac:chgData name="Alex Feng" userId="0070477e83ae6ce2" providerId="LiveId" clId="{4B633B14-3DA3-49CC-87AF-0A713BC78CA4}" dt="2025-10-22T06:22:41.858" v="922" actId="478"/>
          <ac:picMkLst>
            <pc:docMk/>
            <pc:sldMk cId="231990035" sldId="268"/>
            <ac:picMk id="5" creationId="{A7D76B92-9F2E-7E23-B188-9BE42FF06A7D}"/>
          </ac:picMkLst>
        </pc:picChg>
        <pc:picChg chg="del">
          <ac:chgData name="Alex Feng" userId="0070477e83ae6ce2" providerId="LiveId" clId="{4B633B14-3DA3-49CC-87AF-0A713BC78CA4}" dt="2025-10-22T06:22:47.550" v="928" actId="478"/>
          <ac:picMkLst>
            <pc:docMk/>
            <pc:sldMk cId="231990035" sldId="268"/>
            <ac:picMk id="6" creationId="{AADCF391-A506-EADA-9447-E32163BF035F}"/>
          </ac:picMkLst>
        </pc:picChg>
        <pc:picChg chg="del">
          <ac:chgData name="Alex Feng" userId="0070477e83ae6ce2" providerId="LiveId" clId="{4B633B14-3DA3-49CC-87AF-0A713BC78CA4}" dt="2025-10-22T06:22:47.111" v="927" actId="478"/>
          <ac:picMkLst>
            <pc:docMk/>
            <pc:sldMk cId="231990035" sldId="268"/>
            <ac:picMk id="7" creationId="{18146518-8F62-9979-FDCB-BDDE328EC65A}"/>
          </ac:picMkLst>
        </pc:picChg>
        <pc:picChg chg="del">
          <ac:chgData name="Alex Feng" userId="0070477e83ae6ce2" providerId="LiveId" clId="{4B633B14-3DA3-49CC-87AF-0A713BC78CA4}" dt="2025-10-22T06:22:44.933" v="924" actId="478"/>
          <ac:picMkLst>
            <pc:docMk/>
            <pc:sldMk cId="231990035" sldId="268"/>
            <ac:picMk id="13" creationId="{F4E9A600-2E5F-09FD-ED7A-A0A26295EBAD}"/>
          </ac:picMkLst>
        </pc:picChg>
        <pc:picChg chg="del">
          <ac:chgData name="Alex Feng" userId="0070477e83ae6ce2" providerId="LiveId" clId="{4B633B14-3DA3-49CC-87AF-0A713BC78CA4}" dt="2025-10-22T06:22:45.451" v="925" actId="478"/>
          <ac:picMkLst>
            <pc:docMk/>
            <pc:sldMk cId="231990035" sldId="268"/>
            <ac:picMk id="14" creationId="{6BF44947-9A23-0B8B-0170-0F2BA58649CF}"/>
          </ac:picMkLst>
        </pc:picChg>
        <pc:picChg chg="del">
          <ac:chgData name="Alex Feng" userId="0070477e83ae6ce2" providerId="LiveId" clId="{4B633B14-3DA3-49CC-87AF-0A713BC78CA4}" dt="2025-10-22T06:22:45.942" v="926" actId="478"/>
          <ac:picMkLst>
            <pc:docMk/>
            <pc:sldMk cId="231990035" sldId="268"/>
            <ac:picMk id="15" creationId="{4DC40A14-D53F-BB77-79FF-3C59F3D94420}"/>
          </ac:picMkLst>
        </pc:picChg>
        <pc:picChg chg="del">
          <ac:chgData name="Alex Feng" userId="0070477e83ae6ce2" providerId="LiveId" clId="{4B633B14-3DA3-49CC-87AF-0A713BC78CA4}" dt="2025-10-22T06:25:04.091" v="977" actId="478"/>
          <ac:picMkLst>
            <pc:docMk/>
            <pc:sldMk cId="231990035" sldId="268"/>
            <ac:picMk id="20" creationId="{2862184D-2B09-C645-189B-DEC64A3F725E}"/>
          </ac:picMkLst>
        </pc:picChg>
        <pc:picChg chg="del">
          <ac:chgData name="Alex Feng" userId="0070477e83ae6ce2" providerId="LiveId" clId="{4B633B14-3DA3-49CC-87AF-0A713BC78CA4}" dt="2025-10-22T06:22:53.985" v="931" actId="478"/>
          <ac:picMkLst>
            <pc:docMk/>
            <pc:sldMk cId="231990035" sldId="268"/>
            <ac:picMk id="21" creationId="{6FE4E780-3890-7F30-7763-405FD68FE3EC}"/>
          </ac:picMkLst>
        </pc:picChg>
        <pc:picChg chg="del">
          <ac:chgData name="Alex Feng" userId="0070477e83ae6ce2" providerId="LiveId" clId="{4B633B14-3DA3-49CC-87AF-0A713BC78CA4}" dt="2025-10-22T06:22:53.985" v="931" actId="478"/>
          <ac:picMkLst>
            <pc:docMk/>
            <pc:sldMk cId="231990035" sldId="268"/>
            <ac:picMk id="23" creationId="{9F095A31-4C80-6084-72ED-44FA905E18CB}"/>
          </ac:picMkLst>
        </pc:picChg>
        <pc:picChg chg="add del mod">
          <ac:chgData name="Alex Feng" userId="0070477e83ae6ce2" providerId="LiveId" clId="{4B633B14-3DA3-49CC-87AF-0A713BC78CA4}" dt="2025-10-22T06:23:28.713" v="941" actId="478"/>
          <ac:picMkLst>
            <pc:docMk/>
            <pc:sldMk cId="231990035" sldId="268"/>
            <ac:picMk id="56" creationId="{5D7201AC-1DF2-7401-5002-44B675898046}"/>
          </ac:picMkLst>
        </pc:picChg>
        <pc:picChg chg="del">
          <ac:chgData name="Alex Feng" userId="0070477e83ae6ce2" providerId="LiveId" clId="{4B633B14-3DA3-49CC-87AF-0A713BC78CA4}" dt="2025-10-22T06:22:49.971" v="929" actId="478"/>
          <ac:picMkLst>
            <pc:docMk/>
            <pc:sldMk cId="231990035" sldId="268"/>
            <ac:picMk id="59" creationId="{C688CDB1-43EB-F738-D0F9-1B16232BBC59}"/>
          </ac:picMkLst>
        </pc:picChg>
        <pc:picChg chg="add mod ord">
          <ac:chgData name="Alex Feng" userId="0070477e83ae6ce2" providerId="LiveId" clId="{4B633B14-3DA3-49CC-87AF-0A713BC78CA4}" dt="2025-10-22T06:24:59.698" v="976" actId="167"/>
          <ac:picMkLst>
            <pc:docMk/>
            <pc:sldMk cId="231990035" sldId="268"/>
            <ac:picMk id="61" creationId="{9DB36B6C-954E-2457-10D7-A5AE6EF9CD47}"/>
          </ac:picMkLst>
        </pc:picChg>
      </pc:sldChg>
      <pc:sldChg chg="addSp delSp modSp add mod">
        <pc:chgData name="Alex Feng" userId="0070477e83ae6ce2" providerId="LiveId" clId="{4B633B14-3DA3-49CC-87AF-0A713BC78CA4}" dt="2025-10-22T06:48:31.401" v="992" actId="1076"/>
        <pc:sldMkLst>
          <pc:docMk/>
          <pc:sldMk cId="778245238" sldId="269"/>
        </pc:sldMkLst>
        <pc:picChg chg="del">
          <ac:chgData name="Alex Feng" userId="0070477e83ae6ce2" providerId="LiveId" clId="{4B633B14-3DA3-49CC-87AF-0A713BC78CA4}" dt="2025-10-22T06:23:42.036" v="944" actId="478"/>
          <ac:picMkLst>
            <pc:docMk/>
            <pc:sldMk cId="778245238" sldId="269"/>
            <ac:picMk id="3" creationId="{9C859A46-EF80-205F-8453-04073A4742D4}"/>
          </ac:picMkLst>
        </pc:picChg>
        <pc:picChg chg="add mod">
          <ac:chgData name="Alex Feng" userId="0070477e83ae6ce2" providerId="LiveId" clId="{4B633B14-3DA3-49CC-87AF-0A713BC78CA4}" dt="2025-10-22T06:48:30.516" v="991" actId="1076"/>
          <ac:picMkLst>
            <pc:docMk/>
            <pc:sldMk cId="778245238" sldId="269"/>
            <ac:picMk id="4" creationId="{863124C6-AE35-203C-01A8-4F5A25124A57}"/>
          </ac:picMkLst>
        </pc:picChg>
        <pc:picChg chg="add mod modCrop">
          <ac:chgData name="Alex Feng" userId="0070477e83ae6ce2" providerId="LiveId" clId="{4B633B14-3DA3-49CC-87AF-0A713BC78CA4}" dt="2025-10-22T06:48:31.401" v="992" actId="1076"/>
          <ac:picMkLst>
            <pc:docMk/>
            <pc:sldMk cId="778245238" sldId="269"/>
            <ac:picMk id="6" creationId="{1AE560FE-54FE-589B-C183-A5BE9DF85516}"/>
          </ac:picMkLst>
        </pc:picChg>
        <pc:picChg chg="add mod">
          <ac:chgData name="Alex Feng" userId="0070477e83ae6ce2" providerId="LiveId" clId="{4B633B14-3DA3-49CC-87AF-0A713BC78CA4}" dt="2025-10-22T06:24:35.679" v="966"/>
          <ac:picMkLst>
            <pc:docMk/>
            <pc:sldMk cId="778245238" sldId="269"/>
            <ac:picMk id="7" creationId="{87385CF8-9C38-A356-A33D-821DE795E030}"/>
          </ac:picMkLst>
        </pc:picChg>
        <pc:picChg chg="add mod ord">
          <ac:chgData name="Alex Feng" userId="0070477e83ae6ce2" providerId="LiveId" clId="{4B633B14-3DA3-49CC-87AF-0A713BC78CA4}" dt="2025-10-22T06:25:14.871" v="982" actId="167"/>
          <ac:picMkLst>
            <pc:docMk/>
            <pc:sldMk cId="778245238" sldId="269"/>
            <ac:picMk id="8" creationId="{8CC22FDB-EF35-6AB9-1BAD-50DD5461F17D}"/>
          </ac:picMkLst>
        </pc:picChg>
        <pc:picChg chg="del">
          <ac:chgData name="Alex Feng" userId="0070477e83ae6ce2" providerId="LiveId" clId="{4B633B14-3DA3-49CC-87AF-0A713BC78CA4}" dt="2025-10-22T06:48:22.023" v="984" actId="478"/>
          <ac:picMkLst>
            <pc:docMk/>
            <pc:sldMk cId="778245238" sldId="269"/>
            <ac:picMk id="20" creationId="{334729C8-1252-2166-0FC5-193CBD289B6E}"/>
          </ac:picMkLst>
        </pc:picChg>
      </pc:sldChg>
      <pc:sldChg chg="addSp delSp modSp add mod">
        <pc:chgData name="Alex Feng" userId="0070477e83ae6ce2" providerId="LiveId" clId="{4B633B14-3DA3-49CC-87AF-0A713BC78CA4}" dt="2025-10-22T06:48:29.980" v="990" actId="1076"/>
        <pc:sldMkLst>
          <pc:docMk/>
          <pc:sldMk cId="627666309" sldId="270"/>
        </pc:sldMkLst>
        <pc:picChg chg="del">
          <ac:chgData name="Alex Feng" userId="0070477e83ae6ce2" providerId="LiveId" clId="{4B633B14-3DA3-49CC-87AF-0A713BC78CA4}" dt="2025-10-22T06:24:41.157" v="968" actId="478"/>
          <ac:picMkLst>
            <pc:docMk/>
            <pc:sldMk cId="627666309" sldId="270"/>
            <ac:picMk id="3" creationId="{D055F352-CA63-9BE6-29EB-310203EA6AA0}"/>
          </ac:picMkLst>
        </pc:picChg>
        <pc:picChg chg="add mod">
          <ac:chgData name="Alex Feng" userId="0070477e83ae6ce2" providerId="LiveId" clId="{4B633B14-3DA3-49CC-87AF-0A713BC78CA4}" dt="2025-10-22T06:48:29.980" v="990" actId="1076"/>
          <ac:picMkLst>
            <pc:docMk/>
            <pc:sldMk cId="627666309" sldId="270"/>
            <ac:picMk id="4" creationId="{428308BF-8507-D219-A149-A02D98678305}"/>
          </ac:picMkLst>
        </pc:picChg>
        <pc:picChg chg="add mod ord">
          <ac:chgData name="Alex Feng" userId="0070477e83ae6ce2" providerId="LiveId" clId="{4B633B14-3DA3-49CC-87AF-0A713BC78CA4}" dt="2025-10-22T06:25:07.872" v="979" actId="167"/>
          <ac:picMkLst>
            <pc:docMk/>
            <pc:sldMk cId="627666309" sldId="270"/>
            <ac:picMk id="5" creationId="{3D036DBE-8BB1-5FB7-5B92-E18317075307}"/>
          </ac:picMkLst>
        </pc:picChg>
        <pc:picChg chg="del">
          <ac:chgData name="Alex Feng" userId="0070477e83ae6ce2" providerId="LiveId" clId="{4B633B14-3DA3-49CC-87AF-0A713BC78CA4}" dt="2025-10-22T06:42:53.187" v="983" actId="478"/>
          <ac:picMkLst>
            <pc:docMk/>
            <pc:sldMk cId="627666309" sldId="270"/>
            <ac:picMk id="20" creationId="{C7056402-E84E-523F-EF86-4A314C65E9FB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00782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EF94B8-CCBF-8CDB-0135-B3F15191F4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6E5A1BF-E382-7537-1335-CA2C7A64B5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EC3C34A-431D-C141-385A-0A01C6B840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188127-B2D4-5DBA-7A2A-1FE2AADF8F2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3339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1953CC-05E8-0230-BBDF-A99EE87F88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A274514-53C8-C833-E5C6-6F343C9648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5E2C8E1-5F84-04BA-B5AE-2FD6676643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1AAE55-783F-2690-C829-0B675D9F697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2565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45142F-0FDB-7151-1CDF-9B5FEE9FAC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00A9A68-E4F4-4131-3AAC-D98AE0F63DF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95E4032-34E6-6ECB-EDA6-18FC05D9FF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F650D6-B092-E0E2-BE90-187F0A82A76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7909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9A3857-2983-8454-854F-63389A2B7E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18B4BCD-5602-A574-B2E4-B2B05FC20C7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9DCD9D2-7C3F-C2F0-C5FA-5351D9C719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32E12A-B37A-AB6C-C50D-2FAFFAD1E30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9003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98.png"/><Relationship Id="rId18" Type="http://schemas.openxmlformats.org/officeDocument/2006/relationships/image" Target="../media/image102.png"/><Relationship Id="rId26" Type="http://schemas.openxmlformats.org/officeDocument/2006/relationships/image" Target="../media/image109.png"/><Relationship Id="rId3" Type="http://schemas.openxmlformats.org/officeDocument/2006/relationships/image" Target="../media/image1.png"/><Relationship Id="rId21" Type="http://schemas.openxmlformats.org/officeDocument/2006/relationships/image" Target="../media/image104.png"/><Relationship Id="rId34" Type="http://schemas.openxmlformats.org/officeDocument/2006/relationships/image" Target="../media/image117.png"/><Relationship Id="rId7" Type="http://schemas.openxmlformats.org/officeDocument/2006/relationships/image" Target="../media/image93.png"/><Relationship Id="rId12" Type="http://schemas.openxmlformats.org/officeDocument/2006/relationships/image" Target="../media/image97.png"/><Relationship Id="rId17" Type="http://schemas.openxmlformats.org/officeDocument/2006/relationships/image" Target="../media/image101.png"/><Relationship Id="rId25" Type="http://schemas.openxmlformats.org/officeDocument/2006/relationships/image" Target="../media/image108.png"/><Relationship Id="rId33" Type="http://schemas.openxmlformats.org/officeDocument/2006/relationships/image" Target="../media/image116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33.png"/><Relationship Id="rId20" Type="http://schemas.openxmlformats.org/officeDocument/2006/relationships/image" Target="../media/image29.png"/><Relationship Id="rId29" Type="http://schemas.openxmlformats.org/officeDocument/2006/relationships/image" Target="../media/image1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2.png"/><Relationship Id="rId11" Type="http://schemas.openxmlformats.org/officeDocument/2006/relationships/image" Target="../media/image96.png"/><Relationship Id="rId24" Type="http://schemas.openxmlformats.org/officeDocument/2006/relationships/image" Target="../media/image107.png"/><Relationship Id="rId32" Type="http://schemas.openxmlformats.org/officeDocument/2006/relationships/image" Target="../media/image115.png"/><Relationship Id="rId5" Type="http://schemas.openxmlformats.org/officeDocument/2006/relationships/image" Target="../media/image91.png"/><Relationship Id="rId15" Type="http://schemas.openxmlformats.org/officeDocument/2006/relationships/image" Target="../media/image100.png"/><Relationship Id="rId23" Type="http://schemas.openxmlformats.org/officeDocument/2006/relationships/image" Target="../media/image106.png"/><Relationship Id="rId28" Type="http://schemas.openxmlformats.org/officeDocument/2006/relationships/image" Target="../media/image111.png"/><Relationship Id="rId10" Type="http://schemas.openxmlformats.org/officeDocument/2006/relationships/image" Target="../media/image95.png"/><Relationship Id="rId19" Type="http://schemas.openxmlformats.org/officeDocument/2006/relationships/image" Target="../media/image103.png"/><Relationship Id="rId31" Type="http://schemas.openxmlformats.org/officeDocument/2006/relationships/image" Target="../media/image114.png"/><Relationship Id="rId4" Type="http://schemas.openxmlformats.org/officeDocument/2006/relationships/image" Target="../media/image7.png"/><Relationship Id="rId9" Type="http://schemas.openxmlformats.org/officeDocument/2006/relationships/image" Target="../media/image94.png"/><Relationship Id="rId14" Type="http://schemas.openxmlformats.org/officeDocument/2006/relationships/image" Target="../media/image99.png"/><Relationship Id="rId22" Type="http://schemas.openxmlformats.org/officeDocument/2006/relationships/image" Target="../media/image105.png"/><Relationship Id="rId27" Type="http://schemas.openxmlformats.org/officeDocument/2006/relationships/image" Target="../media/image110.png"/><Relationship Id="rId30" Type="http://schemas.openxmlformats.org/officeDocument/2006/relationships/image" Target="../media/image113.png"/><Relationship Id="rId35" Type="http://schemas.openxmlformats.org/officeDocument/2006/relationships/image" Target="../media/image5.png"/><Relationship Id="rId8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13" Type="http://schemas.openxmlformats.org/officeDocument/2006/relationships/image" Target="../media/image126.png"/><Relationship Id="rId18" Type="http://schemas.openxmlformats.org/officeDocument/2006/relationships/image" Target="../media/image131.png"/><Relationship Id="rId26" Type="http://schemas.openxmlformats.org/officeDocument/2006/relationships/image" Target="../media/image139.png"/><Relationship Id="rId3" Type="http://schemas.openxmlformats.org/officeDocument/2006/relationships/image" Target="../media/image1.png"/><Relationship Id="rId21" Type="http://schemas.openxmlformats.org/officeDocument/2006/relationships/image" Target="../media/image134.png"/><Relationship Id="rId7" Type="http://schemas.openxmlformats.org/officeDocument/2006/relationships/image" Target="../media/image120.png"/><Relationship Id="rId12" Type="http://schemas.openxmlformats.org/officeDocument/2006/relationships/image" Target="../media/image125.png"/><Relationship Id="rId17" Type="http://schemas.openxmlformats.org/officeDocument/2006/relationships/image" Target="../media/image130.png"/><Relationship Id="rId25" Type="http://schemas.openxmlformats.org/officeDocument/2006/relationships/image" Target="../media/image138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129.png"/><Relationship Id="rId20" Type="http://schemas.openxmlformats.org/officeDocument/2006/relationships/image" Target="../media/image133.png"/><Relationship Id="rId29" Type="http://schemas.openxmlformats.org/officeDocument/2006/relationships/image" Target="../media/image1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9.png"/><Relationship Id="rId11" Type="http://schemas.openxmlformats.org/officeDocument/2006/relationships/image" Target="../media/image124.png"/><Relationship Id="rId24" Type="http://schemas.openxmlformats.org/officeDocument/2006/relationships/image" Target="../media/image137.png"/><Relationship Id="rId5" Type="http://schemas.openxmlformats.org/officeDocument/2006/relationships/image" Target="../media/image7.png"/><Relationship Id="rId15" Type="http://schemas.openxmlformats.org/officeDocument/2006/relationships/image" Target="../media/image128.png"/><Relationship Id="rId23" Type="http://schemas.openxmlformats.org/officeDocument/2006/relationships/image" Target="../media/image136.png"/><Relationship Id="rId28" Type="http://schemas.openxmlformats.org/officeDocument/2006/relationships/image" Target="../media/image141.png"/><Relationship Id="rId10" Type="http://schemas.openxmlformats.org/officeDocument/2006/relationships/image" Target="../media/image123.png"/><Relationship Id="rId19" Type="http://schemas.openxmlformats.org/officeDocument/2006/relationships/image" Target="../media/image132.png"/><Relationship Id="rId4" Type="http://schemas.openxmlformats.org/officeDocument/2006/relationships/image" Target="../media/image118.png"/><Relationship Id="rId9" Type="http://schemas.openxmlformats.org/officeDocument/2006/relationships/image" Target="../media/image122.png"/><Relationship Id="rId14" Type="http://schemas.openxmlformats.org/officeDocument/2006/relationships/image" Target="../media/image127.png"/><Relationship Id="rId22" Type="http://schemas.openxmlformats.org/officeDocument/2006/relationships/image" Target="../media/image135.png"/><Relationship Id="rId27" Type="http://schemas.openxmlformats.org/officeDocument/2006/relationships/image" Target="../media/image140.png"/><Relationship Id="rId30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13" Type="http://schemas.openxmlformats.org/officeDocument/2006/relationships/image" Target="../media/image149.png"/><Relationship Id="rId3" Type="http://schemas.openxmlformats.org/officeDocument/2006/relationships/image" Target="../media/image1.png"/><Relationship Id="rId7" Type="http://schemas.openxmlformats.org/officeDocument/2006/relationships/image" Target="../media/image145.png"/><Relationship Id="rId12" Type="http://schemas.openxmlformats.org/officeDocument/2006/relationships/image" Target="../media/image75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4.png"/><Relationship Id="rId11" Type="http://schemas.openxmlformats.org/officeDocument/2006/relationships/image" Target="../media/image148.png"/><Relationship Id="rId5" Type="http://schemas.openxmlformats.org/officeDocument/2006/relationships/image" Target="../media/image143.png"/><Relationship Id="rId15" Type="http://schemas.openxmlformats.org/officeDocument/2006/relationships/image" Target="../media/image70.png"/><Relationship Id="rId10" Type="http://schemas.openxmlformats.org/officeDocument/2006/relationships/image" Target="../media/image147.png"/><Relationship Id="rId4" Type="http://schemas.openxmlformats.org/officeDocument/2006/relationships/image" Target="../media/image7.png"/><Relationship Id="rId9" Type="http://schemas.openxmlformats.org/officeDocument/2006/relationships/image" Target="../media/image65.png"/><Relationship Id="rId14" Type="http://schemas.openxmlformats.org/officeDocument/2006/relationships/image" Target="../media/image15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png"/><Relationship Id="rId13" Type="http://schemas.openxmlformats.org/officeDocument/2006/relationships/image" Target="../media/image157.png"/><Relationship Id="rId18" Type="http://schemas.openxmlformats.org/officeDocument/2006/relationships/image" Target="../media/image162.png"/><Relationship Id="rId3" Type="http://schemas.openxmlformats.org/officeDocument/2006/relationships/image" Target="../media/image1.png"/><Relationship Id="rId21" Type="http://schemas.openxmlformats.org/officeDocument/2006/relationships/image" Target="../media/image5.png"/><Relationship Id="rId7" Type="http://schemas.openxmlformats.org/officeDocument/2006/relationships/image" Target="../media/image152.png"/><Relationship Id="rId12" Type="http://schemas.openxmlformats.org/officeDocument/2006/relationships/image" Target="../media/image156.png"/><Relationship Id="rId17" Type="http://schemas.openxmlformats.org/officeDocument/2006/relationships/image" Target="../media/image161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160.png"/><Relationship Id="rId20" Type="http://schemas.openxmlformats.org/officeDocument/2006/relationships/image" Target="../media/image16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1.png"/><Relationship Id="rId11" Type="http://schemas.openxmlformats.org/officeDocument/2006/relationships/image" Target="../media/image155.png"/><Relationship Id="rId5" Type="http://schemas.openxmlformats.org/officeDocument/2006/relationships/image" Target="../media/image7.png"/><Relationship Id="rId15" Type="http://schemas.openxmlformats.org/officeDocument/2006/relationships/image" Target="../media/image159.png"/><Relationship Id="rId10" Type="http://schemas.openxmlformats.org/officeDocument/2006/relationships/image" Target="../media/image154.png"/><Relationship Id="rId19" Type="http://schemas.openxmlformats.org/officeDocument/2006/relationships/image" Target="../media/image163.png"/><Relationship Id="rId4" Type="http://schemas.openxmlformats.org/officeDocument/2006/relationships/image" Target="../media/image36.png"/><Relationship Id="rId9" Type="http://schemas.openxmlformats.org/officeDocument/2006/relationships/image" Target="../media/image65.png"/><Relationship Id="rId14" Type="http://schemas.openxmlformats.org/officeDocument/2006/relationships/image" Target="../media/image15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18" Type="http://schemas.openxmlformats.org/officeDocument/2006/relationships/image" Target="../media/image20.png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17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10" Type="http://schemas.openxmlformats.org/officeDocument/2006/relationships/image" Target="../media/image12.png"/><Relationship Id="rId19" Type="http://schemas.openxmlformats.org/officeDocument/2006/relationships/image" Target="../media/image5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18" Type="http://schemas.openxmlformats.org/officeDocument/2006/relationships/image" Target="../media/image34.png"/><Relationship Id="rId3" Type="http://schemas.openxmlformats.org/officeDocument/2006/relationships/image" Target="../media/image1.png"/><Relationship Id="rId21" Type="http://schemas.openxmlformats.org/officeDocument/2006/relationships/image" Target="../media/image5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17" Type="http://schemas.openxmlformats.org/officeDocument/2006/relationships/image" Target="../media/image33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32.png"/><Relationship Id="rId20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5" Type="http://schemas.openxmlformats.org/officeDocument/2006/relationships/image" Target="../media/image31.png"/><Relationship Id="rId10" Type="http://schemas.openxmlformats.org/officeDocument/2006/relationships/image" Target="../media/image26.png"/><Relationship Id="rId19" Type="http://schemas.openxmlformats.org/officeDocument/2006/relationships/image" Target="../media/image35.png"/><Relationship Id="rId4" Type="http://schemas.openxmlformats.org/officeDocument/2006/relationships/image" Target="../media/image7.png"/><Relationship Id="rId9" Type="http://schemas.openxmlformats.org/officeDocument/2006/relationships/image" Target="../media/image25.png"/><Relationship Id="rId14" Type="http://schemas.openxmlformats.org/officeDocument/2006/relationships/image" Target="../media/image3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png"/><Relationship Id="rId18" Type="http://schemas.openxmlformats.org/officeDocument/2006/relationships/image" Target="../media/image49.png"/><Relationship Id="rId3" Type="http://schemas.openxmlformats.org/officeDocument/2006/relationships/image" Target="../media/image1.png"/><Relationship Id="rId7" Type="http://schemas.openxmlformats.org/officeDocument/2006/relationships/image" Target="../media/image38.png"/><Relationship Id="rId12" Type="http://schemas.openxmlformats.org/officeDocument/2006/relationships/image" Target="../media/image43.png"/><Relationship Id="rId17" Type="http://schemas.openxmlformats.org/officeDocument/2006/relationships/image" Target="../media/image48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47.png"/><Relationship Id="rId20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7.png"/><Relationship Id="rId15" Type="http://schemas.openxmlformats.org/officeDocument/2006/relationships/image" Target="../media/image46.png"/><Relationship Id="rId10" Type="http://schemas.openxmlformats.org/officeDocument/2006/relationships/image" Target="../media/image41.png"/><Relationship Id="rId19" Type="http://schemas.openxmlformats.org/officeDocument/2006/relationships/image" Target="../media/image50.png"/><Relationship Id="rId4" Type="http://schemas.openxmlformats.org/officeDocument/2006/relationships/image" Target="../media/image36.png"/><Relationship Id="rId9" Type="http://schemas.openxmlformats.org/officeDocument/2006/relationships/image" Target="../media/image40.png"/><Relationship Id="rId14" Type="http://schemas.openxmlformats.org/officeDocument/2006/relationships/image" Target="../media/image4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58.png"/><Relationship Id="rId3" Type="http://schemas.openxmlformats.org/officeDocument/2006/relationships/image" Target="../media/image1.png"/><Relationship Id="rId7" Type="http://schemas.openxmlformats.org/officeDocument/2006/relationships/image" Target="../media/image53.png"/><Relationship Id="rId12" Type="http://schemas.openxmlformats.org/officeDocument/2006/relationships/image" Target="../media/image25.png"/><Relationship Id="rId17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11" Type="http://schemas.openxmlformats.org/officeDocument/2006/relationships/image" Target="../media/image57.png"/><Relationship Id="rId5" Type="http://schemas.openxmlformats.org/officeDocument/2006/relationships/image" Target="../media/image51.png"/><Relationship Id="rId15" Type="http://schemas.openxmlformats.org/officeDocument/2006/relationships/image" Target="../media/image60.png"/><Relationship Id="rId10" Type="http://schemas.openxmlformats.org/officeDocument/2006/relationships/image" Target="../media/image56.png"/><Relationship Id="rId4" Type="http://schemas.openxmlformats.org/officeDocument/2006/relationships/image" Target="../media/image7.png"/><Relationship Id="rId9" Type="http://schemas.openxmlformats.org/officeDocument/2006/relationships/image" Target="../media/image55.png"/><Relationship Id="rId14" Type="http://schemas.openxmlformats.org/officeDocument/2006/relationships/image" Target="../media/image5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69.png"/><Relationship Id="rId18" Type="http://schemas.openxmlformats.org/officeDocument/2006/relationships/image" Target="../media/image74.png"/><Relationship Id="rId3" Type="http://schemas.openxmlformats.org/officeDocument/2006/relationships/image" Target="../media/image1.png"/><Relationship Id="rId7" Type="http://schemas.openxmlformats.org/officeDocument/2006/relationships/image" Target="../media/image63.png"/><Relationship Id="rId12" Type="http://schemas.openxmlformats.org/officeDocument/2006/relationships/image" Target="../media/image68.png"/><Relationship Id="rId17" Type="http://schemas.openxmlformats.org/officeDocument/2006/relationships/image" Target="../media/image73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72.png"/><Relationship Id="rId20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11" Type="http://schemas.openxmlformats.org/officeDocument/2006/relationships/image" Target="../media/image67.png"/><Relationship Id="rId5" Type="http://schemas.openxmlformats.org/officeDocument/2006/relationships/image" Target="../media/image7.png"/><Relationship Id="rId15" Type="http://schemas.openxmlformats.org/officeDocument/2006/relationships/image" Target="../media/image71.png"/><Relationship Id="rId10" Type="http://schemas.openxmlformats.org/officeDocument/2006/relationships/image" Target="../media/image66.png"/><Relationship Id="rId19" Type="http://schemas.openxmlformats.org/officeDocument/2006/relationships/image" Target="../media/image75.png"/><Relationship Id="rId4" Type="http://schemas.openxmlformats.org/officeDocument/2006/relationships/image" Target="../media/image36.png"/><Relationship Id="rId9" Type="http://schemas.openxmlformats.org/officeDocument/2006/relationships/image" Target="../media/image65.png"/><Relationship Id="rId14" Type="http://schemas.openxmlformats.org/officeDocument/2006/relationships/image" Target="../media/image7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13" Type="http://schemas.openxmlformats.org/officeDocument/2006/relationships/image" Target="../media/image83.png"/><Relationship Id="rId3" Type="http://schemas.openxmlformats.org/officeDocument/2006/relationships/image" Target="../media/image1.png"/><Relationship Id="rId7" Type="http://schemas.openxmlformats.org/officeDocument/2006/relationships/image" Target="../media/image78.png"/><Relationship Id="rId12" Type="http://schemas.openxmlformats.org/officeDocument/2006/relationships/image" Target="../media/image82.png"/><Relationship Id="rId17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8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7.png"/><Relationship Id="rId11" Type="http://schemas.openxmlformats.org/officeDocument/2006/relationships/image" Target="../media/image81.png"/><Relationship Id="rId5" Type="http://schemas.openxmlformats.org/officeDocument/2006/relationships/image" Target="../media/image76.png"/><Relationship Id="rId15" Type="http://schemas.openxmlformats.org/officeDocument/2006/relationships/image" Target="../media/image85.png"/><Relationship Id="rId10" Type="http://schemas.openxmlformats.org/officeDocument/2006/relationships/image" Target="../media/image25.png"/><Relationship Id="rId4" Type="http://schemas.openxmlformats.org/officeDocument/2006/relationships/image" Target="../media/image7.png"/><Relationship Id="rId9" Type="http://schemas.openxmlformats.org/officeDocument/2006/relationships/image" Target="../media/image80.png"/><Relationship Id="rId14" Type="http://schemas.openxmlformats.org/officeDocument/2006/relationships/image" Target="../media/image8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7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8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0" descr="preencoded.png">
            <a:extLst>
              <a:ext uri="{FF2B5EF4-FFF2-40B4-BE49-F238E27FC236}">
                <a16:creationId xmlns:a16="http://schemas.microsoft.com/office/drawing/2014/main" id="{656B72F8-0827-FAD8-F84C-487E908641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5" name="Image 1" descr="preencoded.png">
            <a:extLst>
              <a:ext uri="{FF2B5EF4-FFF2-40B4-BE49-F238E27FC236}">
                <a16:creationId xmlns:a16="http://schemas.microsoft.com/office/drawing/2014/main" id="{0719BDD1-3A3A-528A-5343-8DE8E6B1B4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000500"/>
            <a:ext cx="12192000" cy="2857500"/>
          </a:xfrm>
          <a:prstGeom prst="rect">
            <a:avLst/>
          </a:prstGeom>
        </p:spPr>
      </p:pic>
      <p:pic>
        <p:nvPicPr>
          <p:cNvPr id="16" name="Image 2" descr="preencoded.png">
            <a:extLst>
              <a:ext uri="{FF2B5EF4-FFF2-40B4-BE49-F238E27FC236}">
                <a16:creationId xmlns:a16="http://schemas.microsoft.com/office/drawing/2014/main" id="{BC4DC1E6-62F9-6288-4225-68B2F0E17D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32800" y="1201993"/>
            <a:ext cx="4485680" cy="32004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81625" y="3505200"/>
            <a:ext cx="1428750" cy="38100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5906839" y="1638300"/>
            <a:ext cx="453985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endParaRPr lang="en-US" sz="2700" dirty="0"/>
          </a:p>
        </p:txBody>
      </p:sp>
      <p:sp>
        <p:nvSpPr>
          <p:cNvPr id="8" name="Text 1"/>
          <p:cNvSpPr/>
          <p:nvPr/>
        </p:nvSpPr>
        <p:spPr>
          <a:xfrm>
            <a:off x="3261360" y="2764859"/>
            <a:ext cx="5669280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4500"/>
              </a:lnSpc>
              <a:buNone/>
            </a:pPr>
            <a:r>
              <a:rPr lang="en-US" sz="4500" b="1" dirty="0">
                <a:solidFill>
                  <a:schemeClr val="accent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Waynote 行记</a:t>
            </a:r>
            <a:r>
              <a:rPr lang="en-US" sz="2000" b="1" dirty="0">
                <a:solidFill>
                  <a:schemeClr val="accent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©</a:t>
            </a:r>
            <a:endParaRPr lang="en-US" sz="2000" dirty="0">
              <a:solidFill>
                <a:schemeClr val="accent1"/>
              </a:solidFill>
            </a:endParaRPr>
          </a:p>
        </p:txBody>
      </p:sp>
      <p:sp>
        <p:nvSpPr>
          <p:cNvPr id="9" name="Text 2"/>
          <p:cNvSpPr/>
          <p:nvPr/>
        </p:nvSpPr>
        <p:spPr>
          <a:xfrm>
            <a:off x="4347180" y="3555509"/>
            <a:ext cx="3456920" cy="8271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1600" dirty="0">
                <a:solidFill>
                  <a:schemeClr val="accent1">
                    <a:lumMod val="60000"/>
                    <a:lumOff val="40000"/>
                  </a:schemeClr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G</a:t>
            </a:r>
            <a:r>
              <a:rPr lang="en-US" altLang="zh-CN" sz="1600" dirty="0">
                <a:solidFill>
                  <a:schemeClr val="accent1">
                    <a:lumMod val="60000"/>
                    <a:lumOff val="40000"/>
                  </a:schemeClr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roup 13</a:t>
            </a:r>
          </a:p>
          <a:p>
            <a:pPr marL="0" indent="0" algn="ctr">
              <a:lnSpc>
                <a:spcPts val="3000"/>
              </a:lnSpc>
              <a:buNone/>
            </a:pPr>
            <a:r>
              <a:rPr lang="zh-CN" altLang="en-US" sz="1600" dirty="0">
                <a:solidFill>
                  <a:schemeClr val="accent1">
                    <a:lumMod val="60000"/>
                    <a:lumOff val="40000"/>
                  </a:schemeClr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冯先益 孟皓皓</a:t>
            </a:r>
            <a:endParaRPr lang="en-US" sz="16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Text 3"/>
          <p:cNvSpPr/>
          <p:nvPr/>
        </p:nvSpPr>
        <p:spPr>
          <a:xfrm>
            <a:off x="4861560" y="5259029"/>
            <a:ext cx="246888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800" i="1" dirty="0"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您的旅程，您的故事</a:t>
            </a:r>
            <a:endParaRPr lang="en-US" sz="1800" i="1" dirty="0"/>
          </a:p>
        </p:txBody>
      </p:sp>
      <p:sp>
        <p:nvSpPr>
          <p:cNvPr id="13" name="Text 3">
            <a:extLst>
              <a:ext uri="{FF2B5EF4-FFF2-40B4-BE49-F238E27FC236}">
                <a16:creationId xmlns:a16="http://schemas.microsoft.com/office/drawing/2014/main" id="{28791A2C-1ADB-84A4-37F1-A872929ACE5E}"/>
              </a:ext>
            </a:extLst>
          </p:cNvPr>
          <p:cNvSpPr/>
          <p:nvPr/>
        </p:nvSpPr>
        <p:spPr>
          <a:xfrm>
            <a:off x="1692714" y="4560938"/>
            <a:ext cx="933622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2400"/>
              </a:lnSpc>
            </a:pPr>
            <a:r>
              <a:rPr lang="zh-CN" altLang="en-US" i="1" dirty="0"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让每一次旅行都有条理、有留档；让每一张机票更划算、更可控；让每一笔花费清清楚楚。</a:t>
            </a:r>
            <a:endParaRPr lang="en-US" sz="1800" i="1" dirty="0"/>
          </a:p>
        </p:txBody>
      </p:sp>
      <p:pic>
        <p:nvPicPr>
          <p:cNvPr id="18" name="图片 17" descr="徽标, 公司名称&#10;&#10;AI 生成的内容可能不正确。">
            <a:extLst>
              <a:ext uri="{FF2B5EF4-FFF2-40B4-BE49-F238E27FC236}">
                <a16:creationId xmlns:a16="http://schemas.microsoft.com/office/drawing/2014/main" id="{D82C630C-E2D3-F422-F88F-0F89ECDA2C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51180" y="868837"/>
            <a:ext cx="2289639" cy="228963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890C28-5D1B-56A4-3292-7604F3F18D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0" descr="preencoded.png">
            <a:extLst>
              <a:ext uri="{FF2B5EF4-FFF2-40B4-BE49-F238E27FC236}">
                <a16:creationId xmlns:a16="http://schemas.microsoft.com/office/drawing/2014/main" id="{8CC22FDB-EF35-6AB9-1BAD-50DD5461F1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193"/>
            <a:ext cx="12192000" cy="6858000"/>
          </a:xfrm>
          <a:prstGeom prst="rect">
            <a:avLst/>
          </a:prstGeom>
        </p:spPr>
      </p:pic>
      <p:pic>
        <p:nvPicPr>
          <p:cNvPr id="60" name="图片 59" descr="徽标, 公司名称&#10;&#10;AI 生成的内容可能不正确。">
            <a:extLst>
              <a:ext uri="{FF2B5EF4-FFF2-40B4-BE49-F238E27FC236}">
                <a16:creationId xmlns:a16="http://schemas.microsoft.com/office/drawing/2014/main" id="{3661E16F-66D2-97AC-EAE4-84C70D2D32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92505" y="16193"/>
            <a:ext cx="1097280" cy="1097280"/>
          </a:xfrm>
          <a:prstGeom prst="rect">
            <a:avLst/>
          </a:prstGeom>
        </p:spPr>
      </p:pic>
      <p:pic>
        <p:nvPicPr>
          <p:cNvPr id="4" name="图片 3" descr="图形用户界面&#10;&#10;AI 生成的内容可能不正确。">
            <a:extLst>
              <a:ext uri="{FF2B5EF4-FFF2-40B4-BE49-F238E27FC236}">
                <a16:creationId xmlns:a16="http://schemas.microsoft.com/office/drawing/2014/main" id="{863124C6-AE35-203C-01A8-4F5A25124A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229140"/>
            <a:ext cx="5915462" cy="4638260"/>
          </a:xfrm>
          <a:prstGeom prst="rect">
            <a:avLst/>
          </a:prstGeom>
        </p:spPr>
      </p:pic>
      <p:pic>
        <p:nvPicPr>
          <p:cNvPr id="6" name="图片 5" descr="图形用户界面, 应用程序&#10;&#10;AI 生成的内容可能不正确。">
            <a:extLst>
              <a:ext uri="{FF2B5EF4-FFF2-40B4-BE49-F238E27FC236}">
                <a16:creationId xmlns:a16="http://schemas.microsoft.com/office/drawing/2014/main" id="{1AE560FE-54FE-589B-C183-A5BE9DF8551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b="8389"/>
          <a:stretch>
            <a:fillRect/>
          </a:stretch>
        </p:blipFill>
        <p:spPr>
          <a:xfrm>
            <a:off x="6096000" y="1229140"/>
            <a:ext cx="6081863" cy="4638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2452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Image 0" descr="preencoded.png">
            <a:extLst>
              <a:ext uri="{FF2B5EF4-FFF2-40B4-BE49-F238E27FC236}">
                <a16:creationId xmlns:a16="http://schemas.microsoft.com/office/drawing/2014/main" id="{06D20216-F16D-28CB-E529-89E01BE267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838200"/>
            <a:ext cx="762000" cy="28575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" y="1628775"/>
            <a:ext cx="5372100" cy="12573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4321" y="1952625"/>
            <a:ext cx="609600" cy="6096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70533" y="2105025"/>
            <a:ext cx="257175" cy="3048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98290" y="2200275"/>
            <a:ext cx="152400" cy="1524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98290" y="2505075"/>
            <a:ext cx="152400" cy="1524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10300" y="1628775"/>
            <a:ext cx="5372100" cy="12573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95021" y="1952625"/>
            <a:ext cx="609600" cy="6096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85521" y="2105025"/>
            <a:ext cx="228600" cy="3048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398990" y="2200275"/>
            <a:ext cx="152400" cy="1524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398990" y="2505075"/>
            <a:ext cx="152400" cy="1524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09600" y="3114675"/>
            <a:ext cx="5372100" cy="17145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94321" y="3667125"/>
            <a:ext cx="609600" cy="6096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99108" y="3819525"/>
            <a:ext cx="200025" cy="3048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798290" y="3686175"/>
            <a:ext cx="152400" cy="1524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798290" y="4219575"/>
            <a:ext cx="152400" cy="1524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210300" y="3114675"/>
            <a:ext cx="5372100" cy="171450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595021" y="3667125"/>
            <a:ext cx="609600" cy="60960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756946" y="3819525"/>
            <a:ext cx="285750" cy="304800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398990" y="3686175"/>
            <a:ext cx="152400" cy="152400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398990" y="3990975"/>
            <a:ext cx="152400" cy="152400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743200" y="5133975"/>
            <a:ext cx="609600" cy="609600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905125" y="5286375"/>
            <a:ext cx="285750" cy="304800"/>
          </a:xfrm>
          <a:prstGeom prst="rect">
            <a:avLst/>
          </a:prstGeom>
        </p:spPr>
      </p:pic>
      <p:pic>
        <p:nvPicPr>
          <p:cNvPr id="27" name="Image 25" descr="preencoded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352800" y="5400675"/>
            <a:ext cx="914400" cy="76200"/>
          </a:xfrm>
          <a:prstGeom prst="rect">
            <a:avLst/>
          </a:prstGeom>
        </p:spPr>
      </p:pic>
      <p:pic>
        <p:nvPicPr>
          <p:cNvPr id="28" name="Image 26" descr="preencoded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267200" y="5133975"/>
            <a:ext cx="609600" cy="609600"/>
          </a:xfrm>
          <a:prstGeom prst="rect">
            <a:avLst/>
          </a:prstGeom>
        </p:spPr>
      </p:pic>
      <p:pic>
        <p:nvPicPr>
          <p:cNvPr id="29" name="Image 27" descr="preencoded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4443413" y="5286375"/>
            <a:ext cx="257175" cy="304800"/>
          </a:xfrm>
          <a:prstGeom prst="rect">
            <a:avLst/>
          </a:prstGeom>
        </p:spPr>
      </p:pic>
      <p:pic>
        <p:nvPicPr>
          <p:cNvPr id="30" name="Image 28" descr="preencoded.png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4876800" y="5400675"/>
            <a:ext cx="914400" cy="76200"/>
          </a:xfrm>
          <a:prstGeom prst="rect">
            <a:avLst/>
          </a:prstGeom>
        </p:spPr>
      </p:pic>
      <p:pic>
        <p:nvPicPr>
          <p:cNvPr id="31" name="Image 29" descr="preencoded.png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5791200" y="5133975"/>
            <a:ext cx="609600" cy="609600"/>
          </a:xfrm>
          <a:prstGeom prst="rect">
            <a:avLst/>
          </a:prstGeom>
        </p:spPr>
      </p:pic>
      <p:pic>
        <p:nvPicPr>
          <p:cNvPr id="32" name="Image 30" descr="preencoded.png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5981700" y="5286375"/>
            <a:ext cx="228600" cy="304800"/>
          </a:xfrm>
          <a:prstGeom prst="rect">
            <a:avLst/>
          </a:prstGeom>
        </p:spPr>
      </p:pic>
      <p:pic>
        <p:nvPicPr>
          <p:cNvPr id="33" name="Image 31" descr="preencoded.png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6400800" y="5400675"/>
            <a:ext cx="914400" cy="76200"/>
          </a:xfrm>
          <a:prstGeom prst="rect">
            <a:avLst/>
          </a:prstGeom>
        </p:spPr>
      </p:pic>
      <p:pic>
        <p:nvPicPr>
          <p:cNvPr id="34" name="Image 32" descr="preencoded.png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7315200" y="5133975"/>
            <a:ext cx="609600" cy="609600"/>
          </a:xfrm>
          <a:prstGeom prst="rect">
            <a:avLst/>
          </a:prstGeom>
        </p:spPr>
      </p:pic>
      <p:pic>
        <p:nvPicPr>
          <p:cNvPr id="35" name="Image 33" descr="preencoded.png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7477125" y="5286375"/>
            <a:ext cx="285750" cy="304800"/>
          </a:xfrm>
          <a:prstGeom prst="rect">
            <a:avLst/>
          </a:prstGeom>
        </p:spPr>
      </p:pic>
      <p:pic>
        <p:nvPicPr>
          <p:cNvPr id="36" name="Image 34" descr="preencoded.png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7924800" y="5400675"/>
            <a:ext cx="914400" cy="76200"/>
          </a:xfrm>
          <a:prstGeom prst="rect">
            <a:avLst/>
          </a:prstGeom>
        </p:spPr>
      </p:pic>
      <p:pic>
        <p:nvPicPr>
          <p:cNvPr id="37" name="Image 35" descr="preencoded.png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8839200" y="5133975"/>
            <a:ext cx="609600" cy="609600"/>
          </a:xfrm>
          <a:prstGeom prst="rect">
            <a:avLst/>
          </a:prstGeom>
        </p:spPr>
      </p:pic>
      <p:pic>
        <p:nvPicPr>
          <p:cNvPr id="38" name="Image 36" descr="preencoded.png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9029700" y="5286375"/>
            <a:ext cx="228600" cy="304800"/>
          </a:xfrm>
          <a:prstGeom prst="rect">
            <a:avLst/>
          </a:prstGeom>
        </p:spPr>
      </p:pic>
      <p:sp>
        <p:nvSpPr>
          <p:cNvPr id="39" name="Text 0"/>
          <p:cNvSpPr/>
          <p:nvPr/>
        </p:nvSpPr>
        <p:spPr>
          <a:xfrm>
            <a:off x="609600" y="381000"/>
            <a:ext cx="109728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营销渠道策略</a:t>
            </a:r>
            <a:endParaRPr lang="en-US" sz="2700" dirty="0"/>
          </a:p>
        </p:txBody>
      </p:sp>
      <p:sp>
        <p:nvSpPr>
          <p:cNvPr id="40" name="Text 1"/>
          <p:cNvSpPr/>
          <p:nvPr/>
        </p:nvSpPr>
        <p:spPr>
          <a:xfrm>
            <a:off x="609600" y="1171575"/>
            <a:ext cx="1316736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20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Waynote采用多渠道营销策略，全方位覆盖目标用户群体，提高品牌知名度与转化率。</a:t>
            </a:r>
            <a:endParaRPr lang="en-US" sz="2000" dirty="0"/>
          </a:p>
        </p:txBody>
      </p:sp>
      <p:sp>
        <p:nvSpPr>
          <p:cNvPr id="41" name="Text 2"/>
          <p:cNvSpPr/>
          <p:nvPr/>
        </p:nvSpPr>
        <p:spPr>
          <a:xfrm>
            <a:off x="1798290" y="1819275"/>
            <a:ext cx="3992761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商店分发 (ASO)</a:t>
            </a:r>
            <a:endParaRPr lang="en-US" sz="1350" dirty="0"/>
          </a:p>
        </p:txBody>
      </p:sp>
      <p:sp>
        <p:nvSpPr>
          <p:cNvPr id="42" name="Text 3"/>
          <p:cNvSpPr/>
          <p:nvPr/>
        </p:nvSpPr>
        <p:spPr>
          <a:xfrm>
            <a:off x="2026890" y="2162175"/>
            <a:ext cx="4162306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围绕"低价机票"、"实时座位"、"旅行记录"进行宣传</a:t>
            </a:r>
            <a:endParaRPr lang="en-US" sz="1200" dirty="0"/>
          </a:p>
        </p:txBody>
      </p:sp>
      <p:sp>
        <p:nvSpPr>
          <p:cNvPr id="43" name="Text 4"/>
          <p:cNvSpPr/>
          <p:nvPr/>
        </p:nvSpPr>
        <p:spPr>
          <a:xfrm>
            <a:off x="2026890" y="2466975"/>
            <a:ext cx="310896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按地区宣发本地特色广告，提高转化率</a:t>
            </a:r>
            <a:endParaRPr lang="en-US" sz="1200" dirty="0"/>
          </a:p>
        </p:txBody>
      </p:sp>
      <p:sp>
        <p:nvSpPr>
          <p:cNvPr id="44" name="Text 5"/>
          <p:cNvSpPr/>
          <p:nvPr/>
        </p:nvSpPr>
        <p:spPr>
          <a:xfrm>
            <a:off x="7398990" y="1819275"/>
            <a:ext cx="3992761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付费投放 (ASA/UAC)</a:t>
            </a:r>
            <a:endParaRPr lang="en-US" sz="1350" dirty="0"/>
          </a:p>
        </p:txBody>
      </p:sp>
      <p:sp>
        <p:nvSpPr>
          <p:cNvPr id="45" name="Text 6"/>
          <p:cNvSpPr/>
          <p:nvPr/>
        </p:nvSpPr>
        <p:spPr>
          <a:xfrm>
            <a:off x="7627590" y="2162175"/>
            <a:ext cx="407033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以"实时低价/座位图"素材为核心，拉动高意向受众</a:t>
            </a:r>
            <a:endParaRPr lang="en-US" sz="1200" dirty="0"/>
          </a:p>
        </p:txBody>
      </p:sp>
      <p:sp>
        <p:nvSpPr>
          <p:cNvPr id="46" name="Text 7"/>
          <p:cNvSpPr/>
          <p:nvPr/>
        </p:nvSpPr>
        <p:spPr>
          <a:xfrm>
            <a:off x="7627590" y="2466975"/>
            <a:ext cx="347472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小预算快速试错素材与词包，优化投放效果</a:t>
            </a:r>
            <a:endParaRPr lang="en-US" sz="1200" dirty="0"/>
          </a:p>
        </p:txBody>
      </p:sp>
      <p:sp>
        <p:nvSpPr>
          <p:cNvPr id="47" name="Text 8"/>
          <p:cNvSpPr/>
          <p:nvPr/>
        </p:nvSpPr>
        <p:spPr>
          <a:xfrm>
            <a:off x="1798290" y="3305175"/>
            <a:ext cx="4791313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内容与社媒 (QQ/微信/抖音/微博)</a:t>
            </a:r>
            <a:endParaRPr lang="en-US" sz="1350" dirty="0"/>
          </a:p>
        </p:txBody>
      </p:sp>
      <p:sp>
        <p:nvSpPr>
          <p:cNvPr id="48" name="Text 9"/>
          <p:cNvSpPr/>
          <p:nvPr/>
        </p:nvSpPr>
        <p:spPr>
          <a:xfrm>
            <a:off x="2026890" y="3648075"/>
            <a:ext cx="3764161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邀请旅行博主分享真实出行案例、低价命中与座位避坑指南</a:t>
            </a:r>
            <a:endParaRPr lang="en-US" sz="1200" dirty="0"/>
          </a:p>
        </p:txBody>
      </p:sp>
      <p:sp>
        <p:nvSpPr>
          <p:cNvPr id="49" name="Text 10"/>
          <p:cNvSpPr/>
          <p:nvPr/>
        </p:nvSpPr>
        <p:spPr>
          <a:xfrm>
            <a:off x="2026890" y="4181475"/>
            <a:ext cx="3764161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通过分享页水印+邀请奖励，鼓励用户将"旅程故事/低价案例"传播到社群</a:t>
            </a:r>
            <a:endParaRPr lang="en-US" sz="1200" dirty="0"/>
          </a:p>
        </p:txBody>
      </p:sp>
      <p:sp>
        <p:nvSpPr>
          <p:cNvPr id="50" name="Text 11"/>
          <p:cNvSpPr/>
          <p:nvPr/>
        </p:nvSpPr>
        <p:spPr>
          <a:xfrm>
            <a:off x="7398990" y="3305175"/>
            <a:ext cx="3992761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合作渠道</a:t>
            </a:r>
            <a:endParaRPr lang="en-US" sz="1350" dirty="0"/>
          </a:p>
        </p:txBody>
      </p:sp>
      <p:sp>
        <p:nvSpPr>
          <p:cNvPr id="51" name="Text 12"/>
          <p:cNvSpPr/>
          <p:nvPr/>
        </p:nvSpPr>
        <p:spPr>
          <a:xfrm>
            <a:off x="7627590" y="3648075"/>
            <a:ext cx="414659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与校园/旅行社/信用卡航旅权益进行轻量联名包合作</a:t>
            </a:r>
            <a:endParaRPr lang="en-US" sz="1200" dirty="0"/>
          </a:p>
        </p:txBody>
      </p:sp>
      <p:sp>
        <p:nvSpPr>
          <p:cNvPr id="52" name="Text 13"/>
          <p:cNvSpPr/>
          <p:nvPr/>
        </p:nvSpPr>
        <p:spPr>
          <a:xfrm>
            <a:off x="7627590" y="3952875"/>
            <a:ext cx="402336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提供福利码与专属优惠，增强用户获取与转化效果</a:t>
            </a:r>
            <a:endParaRPr lang="en-US" sz="1200" dirty="0"/>
          </a:p>
        </p:txBody>
      </p:sp>
      <p:sp>
        <p:nvSpPr>
          <p:cNvPr id="53" name="Text 14"/>
          <p:cNvSpPr/>
          <p:nvPr/>
        </p:nvSpPr>
        <p:spPr>
          <a:xfrm>
            <a:off x="3810000" y="6000976"/>
            <a:ext cx="5107426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营销漏斗: 从用户获取到转化的多渠道协同策略</a:t>
            </a:r>
            <a:endParaRPr lang="en-US" dirty="0"/>
          </a:p>
        </p:txBody>
      </p:sp>
      <p:pic>
        <p:nvPicPr>
          <p:cNvPr id="55" name="图片 54" descr="徽标, 公司名称&#10;&#10;AI 生成的内容可能不正确。">
            <a:extLst>
              <a:ext uri="{FF2B5EF4-FFF2-40B4-BE49-F238E27FC236}">
                <a16:creationId xmlns:a16="http://schemas.microsoft.com/office/drawing/2014/main" id="{07C49B5D-5F74-FED0-BE4D-53184D01A8C9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10992505" y="16193"/>
            <a:ext cx="1097280" cy="109728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Image 0" descr="preencoded.png">
            <a:extLst>
              <a:ext uri="{FF2B5EF4-FFF2-40B4-BE49-F238E27FC236}">
                <a16:creationId xmlns:a16="http://schemas.microsoft.com/office/drawing/2014/main" id="{80C1B6A5-2363-8E5A-4343-0E9F09C0BF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7" name="Image 1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3190875"/>
            <a:ext cx="10972800" cy="26670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" y="838200"/>
            <a:ext cx="762000" cy="28575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" y="1095375"/>
            <a:ext cx="3505200" cy="19431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0100" y="1285875"/>
            <a:ext cx="457200" cy="4572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0113" y="1362075"/>
            <a:ext cx="257175" cy="3048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0100" y="2524125"/>
            <a:ext cx="152400" cy="1524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43400" y="1095375"/>
            <a:ext cx="7239000" cy="19431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33900" y="1285875"/>
            <a:ext cx="457200" cy="4572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633913" y="1362075"/>
            <a:ext cx="257175" cy="3048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533900" y="1895475"/>
            <a:ext cx="190500" cy="1524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039100" y="1895475"/>
            <a:ext cx="152400" cy="1524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533900" y="2466975"/>
            <a:ext cx="152400" cy="1524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039100" y="2466975"/>
            <a:ext cx="152400" cy="1524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46579" y="3381375"/>
            <a:ext cx="457200" cy="4572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46592" y="3457575"/>
            <a:ext cx="257175" cy="3048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00100" y="3431382"/>
            <a:ext cx="4619624" cy="2309812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655985" y="4157663"/>
            <a:ext cx="152400" cy="15240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653263" y="4514850"/>
            <a:ext cx="152400" cy="15240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4653263" y="4857750"/>
            <a:ext cx="152400" cy="152400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09600" y="6181725"/>
            <a:ext cx="10972800" cy="762000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288291" y="6343650"/>
            <a:ext cx="219075" cy="266700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4740729" y="6477000"/>
            <a:ext cx="85725" cy="190500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5231266" y="6343650"/>
            <a:ext cx="219075" cy="266700"/>
          </a:xfrm>
          <a:prstGeom prst="rect">
            <a:avLst/>
          </a:prstGeom>
        </p:spPr>
      </p:pic>
      <p:pic>
        <p:nvPicPr>
          <p:cNvPr id="27" name="Image 25" descr="preencoded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5154" y="6477000"/>
            <a:ext cx="85725" cy="190500"/>
          </a:xfrm>
          <a:prstGeom prst="rect">
            <a:avLst/>
          </a:prstGeom>
        </p:spPr>
      </p:pic>
      <p:pic>
        <p:nvPicPr>
          <p:cNvPr id="28" name="Image 26" descr="preencoded.png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6188529" y="6343650"/>
            <a:ext cx="190500" cy="266700"/>
          </a:xfrm>
          <a:prstGeom prst="rect">
            <a:avLst/>
          </a:prstGeom>
        </p:spPr>
      </p:pic>
      <p:pic>
        <p:nvPicPr>
          <p:cNvPr id="29" name="Image 27" descr="preencoded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6626679" y="6477000"/>
            <a:ext cx="85725" cy="190500"/>
          </a:xfrm>
          <a:prstGeom prst="rect">
            <a:avLst/>
          </a:prstGeom>
        </p:spPr>
      </p:pic>
      <p:pic>
        <p:nvPicPr>
          <p:cNvPr id="30" name="Image 28" descr="preencoded.png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6960054" y="6343650"/>
            <a:ext cx="190500" cy="266700"/>
          </a:xfrm>
          <a:prstGeom prst="rect">
            <a:avLst/>
          </a:prstGeom>
        </p:spPr>
      </p:pic>
      <p:pic>
        <p:nvPicPr>
          <p:cNvPr id="31" name="Image 29" descr="preencoded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7398204" y="6477000"/>
            <a:ext cx="85725" cy="190500"/>
          </a:xfrm>
          <a:prstGeom prst="rect">
            <a:avLst/>
          </a:prstGeom>
        </p:spPr>
      </p:pic>
      <p:pic>
        <p:nvPicPr>
          <p:cNvPr id="32" name="Image 30" descr="preencoded.png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7850790" y="6343650"/>
            <a:ext cx="219075" cy="266700"/>
          </a:xfrm>
          <a:prstGeom prst="rect">
            <a:avLst/>
          </a:prstGeom>
        </p:spPr>
      </p:pic>
      <p:sp>
        <p:nvSpPr>
          <p:cNvPr id="33" name="Text 0"/>
          <p:cNvSpPr/>
          <p:nvPr/>
        </p:nvSpPr>
        <p:spPr>
          <a:xfrm>
            <a:off x="609600" y="381000"/>
            <a:ext cx="109728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财务指标与收入模式</a:t>
            </a:r>
            <a:endParaRPr lang="en-US" sz="2700" dirty="0"/>
          </a:p>
        </p:txBody>
      </p:sp>
      <p:sp>
        <p:nvSpPr>
          <p:cNvPr id="34" name="Text 1"/>
          <p:cNvSpPr/>
          <p:nvPr/>
        </p:nvSpPr>
        <p:spPr>
          <a:xfrm>
            <a:off x="1409700" y="1381125"/>
            <a:ext cx="11430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66534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北极星指标</a:t>
            </a:r>
            <a:endParaRPr lang="en-US" sz="1500" dirty="0"/>
          </a:p>
        </p:txBody>
      </p:sp>
      <p:sp>
        <p:nvSpPr>
          <p:cNvPr id="35" name="Text 2"/>
          <p:cNvSpPr/>
          <p:nvPr/>
        </p:nvSpPr>
        <p:spPr>
          <a:xfrm>
            <a:off x="723900" y="1881188"/>
            <a:ext cx="34290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每日"有效旅行记录片段数 + 有效价格提醒命中数"</a:t>
            </a:r>
            <a:endParaRPr lang="en-US" sz="1200" dirty="0"/>
          </a:p>
        </p:txBody>
      </p:sp>
      <p:sp>
        <p:nvSpPr>
          <p:cNvPr id="36" name="Text 3"/>
          <p:cNvSpPr/>
          <p:nvPr/>
        </p:nvSpPr>
        <p:spPr>
          <a:xfrm>
            <a:off x="1028700" y="2505075"/>
            <a:ext cx="16002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驱动用户增长和活跃度</a:t>
            </a:r>
            <a:endParaRPr lang="en-US" sz="1050" dirty="0"/>
          </a:p>
        </p:txBody>
      </p:sp>
      <p:sp>
        <p:nvSpPr>
          <p:cNvPr id="37" name="Text 4"/>
          <p:cNvSpPr/>
          <p:nvPr/>
        </p:nvSpPr>
        <p:spPr>
          <a:xfrm>
            <a:off x="5143500" y="1381125"/>
            <a:ext cx="16002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E40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增长与变现核心</a:t>
            </a:r>
            <a:endParaRPr lang="en-US" sz="1500" dirty="0"/>
          </a:p>
        </p:txBody>
      </p:sp>
      <p:sp>
        <p:nvSpPr>
          <p:cNvPr id="38" name="Text 5"/>
          <p:cNvSpPr/>
          <p:nvPr/>
        </p:nvSpPr>
        <p:spPr>
          <a:xfrm>
            <a:off x="4838700" y="1857375"/>
            <a:ext cx="9144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订阅转化率</a:t>
            </a:r>
            <a:endParaRPr lang="en-US" sz="1200" dirty="0"/>
          </a:p>
        </p:txBody>
      </p:sp>
      <p:sp>
        <p:nvSpPr>
          <p:cNvPr id="39" name="Text 6"/>
          <p:cNvSpPr/>
          <p:nvPr/>
        </p:nvSpPr>
        <p:spPr>
          <a:xfrm>
            <a:off x="4838700" y="2085975"/>
            <a:ext cx="9144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试用→付费</a:t>
            </a:r>
            <a:endParaRPr lang="en-US" sz="1050" dirty="0"/>
          </a:p>
        </p:txBody>
      </p:sp>
      <p:sp>
        <p:nvSpPr>
          <p:cNvPr id="40" name="Text 7"/>
          <p:cNvSpPr/>
          <p:nvPr/>
        </p:nvSpPr>
        <p:spPr>
          <a:xfrm>
            <a:off x="8305800" y="1857375"/>
            <a:ext cx="54864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续订率</a:t>
            </a:r>
            <a:endParaRPr lang="en-US" sz="1200" dirty="0"/>
          </a:p>
        </p:txBody>
      </p:sp>
      <p:sp>
        <p:nvSpPr>
          <p:cNvPr id="41" name="Text 8"/>
          <p:cNvSpPr/>
          <p:nvPr/>
        </p:nvSpPr>
        <p:spPr>
          <a:xfrm>
            <a:off x="8305800" y="2085975"/>
            <a:ext cx="54864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月/年</a:t>
            </a:r>
            <a:endParaRPr lang="en-US" sz="1050" dirty="0"/>
          </a:p>
        </p:txBody>
      </p:sp>
      <p:sp>
        <p:nvSpPr>
          <p:cNvPr id="42" name="Text 9"/>
          <p:cNvSpPr/>
          <p:nvPr/>
        </p:nvSpPr>
        <p:spPr>
          <a:xfrm>
            <a:off x="4800600" y="2428875"/>
            <a:ext cx="1529834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联盟/直连成交转化</a:t>
            </a:r>
            <a:endParaRPr lang="en-US" sz="1200" dirty="0"/>
          </a:p>
        </p:txBody>
      </p:sp>
      <p:sp>
        <p:nvSpPr>
          <p:cNvPr id="43" name="Text 10"/>
          <p:cNvSpPr/>
          <p:nvPr/>
        </p:nvSpPr>
        <p:spPr>
          <a:xfrm>
            <a:off x="4800600" y="2657475"/>
            <a:ext cx="1529834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搜索→点击→下单</a:t>
            </a:r>
            <a:endParaRPr lang="en-US" sz="1050" dirty="0"/>
          </a:p>
        </p:txBody>
      </p:sp>
      <p:sp>
        <p:nvSpPr>
          <p:cNvPr id="44" name="Text 11"/>
          <p:cNvSpPr/>
          <p:nvPr/>
        </p:nvSpPr>
        <p:spPr>
          <a:xfrm>
            <a:off x="8305800" y="2428875"/>
            <a:ext cx="17157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ARPU / LTV / CAC</a:t>
            </a:r>
            <a:endParaRPr lang="en-US" sz="1200" dirty="0"/>
          </a:p>
        </p:txBody>
      </p:sp>
      <p:sp>
        <p:nvSpPr>
          <p:cNvPr id="45" name="Text 12"/>
          <p:cNvSpPr/>
          <p:nvPr/>
        </p:nvSpPr>
        <p:spPr>
          <a:xfrm>
            <a:off x="8305800" y="2657475"/>
            <a:ext cx="17157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LTV:CAC ≥ 3</a:t>
            </a:r>
            <a:endParaRPr lang="en-US" sz="1050" dirty="0"/>
          </a:p>
        </p:txBody>
      </p:sp>
      <p:sp>
        <p:nvSpPr>
          <p:cNvPr id="46" name="Text 13"/>
          <p:cNvSpPr/>
          <p:nvPr/>
        </p:nvSpPr>
        <p:spPr>
          <a:xfrm>
            <a:off x="1356179" y="3476625"/>
            <a:ext cx="9144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9A3412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收入结构</a:t>
            </a:r>
            <a:endParaRPr lang="en-US" sz="1500" dirty="0"/>
          </a:p>
        </p:txBody>
      </p:sp>
      <p:sp>
        <p:nvSpPr>
          <p:cNvPr id="47" name="Text 14"/>
          <p:cNvSpPr/>
          <p:nvPr/>
        </p:nvSpPr>
        <p:spPr>
          <a:xfrm>
            <a:off x="4881862" y="4133850"/>
            <a:ext cx="1448571" cy="2571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6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订阅为主</a:t>
            </a:r>
            <a:endParaRPr lang="en-US" sz="1600" dirty="0"/>
          </a:p>
        </p:txBody>
      </p:sp>
      <p:sp>
        <p:nvSpPr>
          <p:cNvPr id="48" name="Text 15"/>
          <p:cNvSpPr/>
          <p:nvPr/>
        </p:nvSpPr>
        <p:spPr>
          <a:xfrm>
            <a:off x="4881863" y="4476750"/>
            <a:ext cx="2268691" cy="2571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600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</a:rPr>
              <a:t>航旅联盟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/</a:t>
            </a:r>
            <a:r>
              <a:rPr lang="en-US" sz="1600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</a:rPr>
              <a:t>直连佣金为辅</a:t>
            </a:r>
            <a:endParaRPr lang="en-US" sz="1600" dirty="0">
              <a:solidFill>
                <a:srgbClr val="374151"/>
              </a:solidFill>
              <a:latin typeface="ui-sans-serif" pitchFamily="34" charset="0"/>
              <a:ea typeface="ui-sans-serif" pitchFamily="34" charset="-122"/>
            </a:endParaRPr>
          </a:p>
        </p:txBody>
      </p:sp>
      <p:sp>
        <p:nvSpPr>
          <p:cNvPr id="49" name="Text 16"/>
          <p:cNvSpPr/>
          <p:nvPr/>
        </p:nvSpPr>
        <p:spPr>
          <a:xfrm>
            <a:off x="4881863" y="4819650"/>
            <a:ext cx="2473478" cy="2738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6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</a:rPr>
              <a:t>后续增加B2B白标授权</a:t>
            </a:r>
          </a:p>
        </p:txBody>
      </p:sp>
      <p:sp>
        <p:nvSpPr>
          <p:cNvPr id="50" name="Text 17"/>
          <p:cNvSpPr/>
          <p:nvPr/>
        </p:nvSpPr>
        <p:spPr>
          <a:xfrm>
            <a:off x="1028700" y="6490381"/>
            <a:ext cx="1658724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24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关键流程</a:t>
            </a:r>
            <a:endParaRPr lang="en-US" sz="2400" dirty="0"/>
          </a:p>
        </p:txBody>
      </p:sp>
      <p:sp>
        <p:nvSpPr>
          <p:cNvPr id="51" name="Text 18"/>
          <p:cNvSpPr/>
          <p:nvPr/>
        </p:nvSpPr>
        <p:spPr>
          <a:xfrm>
            <a:off x="4234952" y="6715125"/>
            <a:ext cx="46944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2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曝光</a:t>
            </a:r>
            <a:endParaRPr lang="en-US" sz="1200" dirty="0"/>
          </a:p>
        </p:txBody>
      </p:sp>
      <p:sp>
        <p:nvSpPr>
          <p:cNvPr id="52" name="Text 19"/>
          <p:cNvSpPr/>
          <p:nvPr/>
        </p:nvSpPr>
        <p:spPr>
          <a:xfrm>
            <a:off x="4966471" y="6724650"/>
            <a:ext cx="931545" cy="2666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200"/>
              </a:lnSpc>
              <a:buNone/>
            </a:pPr>
            <a:r>
              <a:rPr lang="en-US" sz="1200" dirty="0" err="1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</a:rPr>
              <a:t>商店页转化</a:t>
            </a:r>
            <a:endParaRPr lang="en-US" sz="1200" dirty="0">
              <a:solidFill>
                <a:srgbClr val="FFFFFF"/>
              </a:solidFill>
              <a:latin typeface="ui-sans-serif" pitchFamily="34" charset="0"/>
              <a:ea typeface="ui-sans-serif" pitchFamily="34" charset="-122"/>
            </a:endParaRPr>
          </a:p>
        </p:txBody>
      </p:sp>
      <p:sp>
        <p:nvSpPr>
          <p:cNvPr id="53" name="Text 20"/>
          <p:cNvSpPr/>
          <p:nvPr/>
        </p:nvSpPr>
        <p:spPr>
          <a:xfrm>
            <a:off x="6126616" y="6724650"/>
            <a:ext cx="5429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200"/>
              </a:lnSpc>
              <a:buNone/>
            </a:pPr>
            <a:r>
              <a:rPr lang="en-US" sz="1200" dirty="0" err="1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</a:rPr>
              <a:t>安装</a:t>
            </a:r>
            <a:endParaRPr lang="en-US" sz="1200" dirty="0">
              <a:solidFill>
                <a:srgbClr val="FFFFFF"/>
              </a:solidFill>
              <a:latin typeface="ui-sans-serif" pitchFamily="34" charset="0"/>
              <a:ea typeface="ui-sans-serif" pitchFamily="34" charset="-122"/>
            </a:endParaRPr>
          </a:p>
        </p:txBody>
      </p:sp>
      <p:sp>
        <p:nvSpPr>
          <p:cNvPr id="54" name="Text 21"/>
          <p:cNvSpPr/>
          <p:nvPr/>
        </p:nvSpPr>
        <p:spPr>
          <a:xfrm>
            <a:off x="6898141" y="6734175"/>
            <a:ext cx="4572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200"/>
              </a:lnSpc>
              <a:buNone/>
            </a:pPr>
            <a:r>
              <a:rPr lang="en-US" sz="1200" dirty="0" err="1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</a:rPr>
              <a:t>激活</a:t>
            </a:r>
            <a:endParaRPr lang="en-US" sz="1200" dirty="0">
              <a:solidFill>
                <a:srgbClr val="FFFFFF"/>
              </a:solidFill>
              <a:latin typeface="ui-sans-serif" pitchFamily="34" charset="0"/>
              <a:ea typeface="ui-sans-serif" pitchFamily="34" charset="-122"/>
            </a:endParaRPr>
          </a:p>
        </p:txBody>
      </p:sp>
      <p:sp>
        <p:nvSpPr>
          <p:cNvPr id="55" name="Text 22"/>
          <p:cNvSpPr/>
          <p:nvPr/>
        </p:nvSpPr>
        <p:spPr>
          <a:xfrm>
            <a:off x="7573327" y="6734175"/>
            <a:ext cx="931545" cy="2190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2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</a:rPr>
              <a:t>订阅/</a:t>
            </a:r>
            <a:r>
              <a:rPr lang="en-US" sz="1200" dirty="0" err="1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</a:rPr>
              <a:t>成交</a:t>
            </a:r>
            <a:endParaRPr lang="en-US" sz="1200" dirty="0">
              <a:solidFill>
                <a:srgbClr val="FFFFFF"/>
              </a:solidFill>
              <a:latin typeface="ui-sans-serif" pitchFamily="34" charset="0"/>
              <a:ea typeface="ui-sans-serif" pitchFamily="34" charset="-122"/>
            </a:endParaRPr>
          </a:p>
        </p:txBody>
      </p:sp>
      <p:pic>
        <p:nvPicPr>
          <p:cNvPr id="59" name="图片 58" descr="徽标, 公司名称&#10;&#10;AI 生成的内容可能不正确。">
            <a:extLst>
              <a:ext uri="{FF2B5EF4-FFF2-40B4-BE49-F238E27FC236}">
                <a16:creationId xmlns:a16="http://schemas.microsoft.com/office/drawing/2014/main" id="{5CD3A7B1-0FF8-AB5F-3712-855486318307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10992505" y="16193"/>
            <a:ext cx="1097280" cy="109728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Image 0" descr="preencoded.png">
            <a:extLst>
              <a:ext uri="{FF2B5EF4-FFF2-40B4-BE49-F238E27FC236}">
                <a16:creationId xmlns:a16="http://schemas.microsoft.com/office/drawing/2014/main" id="{C59E26A5-AFC2-81DD-C7CA-925FBC6711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838200"/>
            <a:ext cx="762000" cy="28575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653143" y="739378"/>
            <a:ext cx="13498286" cy="1150144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" y="2085975"/>
            <a:ext cx="3505200" cy="31242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8200" y="2314575"/>
            <a:ext cx="457200" cy="4572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2500" y="2390775"/>
            <a:ext cx="228600" cy="3048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8200" y="2962275"/>
            <a:ext cx="152400" cy="1524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8200" y="3495675"/>
            <a:ext cx="152400" cy="1524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8200" y="4029075"/>
            <a:ext cx="152400" cy="1524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43400" y="2085975"/>
            <a:ext cx="3505200" cy="31242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72000" y="2314575"/>
            <a:ext cx="457200" cy="4572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686300" y="2390775"/>
            <a:ext cx="228600" cy="3048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72000" y="2962275"/>
            <a:ext cx="152400" cy="1524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72000" y="3686175"/>
            <a:ext cx="152400" cy="1524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77200" y="2085975"/>
            <a:ext cx="3505200" cy="31242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305800" y="2314575"/>
            <a:ext cx="457200" cy="4572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420100" y="2390775"/>
            <a:ext cx="228600" cy="3048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305800" y="2962275"/>
            <a:ext cx="152400" cy="15240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305800" y="3686175"/>
            <a:ext cx="152400" cy="15240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305800" y="4410075"/>
            <a:ext cx="152400" cy="152400"/>
          </a:xfrm>
          <a:prstGeom prst="rect">
            <a:avLst/>
          </a:prstGeom>
        </p:spPr>
      </p:pic>
      <p:sp>
        <p:nvSpPr>
          <p:cNvPr id="23" name="Text 0"/>
          <p:cNvSpPr/>
          <p:nvPr/>
        </p:nvSpPr>
        <p:spPr>
          <a:xfrm>
            <a:off x="609600" y="381000"/>
            <a:ext cx="109728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产品验证路径</a:t>
            </a:r>
            <a:endParaRPr lang="en-US" sz="2700" dirty="0"/>
          </a:p>
        </p:txBody>
      </p:sp>
      <p:sp>
        <p:nvSpPr>
          <p:cNvPr id="24" name="Text 1"/>
          <p:cNvSpPr/>
          <p:nvPr/>
        </p:nvSpPr>
        <p:spPr>
          <a:xfrm>
            <a:off x="1447800" y="2409825"/>
            <a:ext cx="16002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66534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需求与价值验证</a:t>
            </a:r>
            <a:endParaRPr lang="en-US" sz="1500" dirty="0"/>
          </a:p>
        </p:txBody>
      </p:sp>
      <p:sp>
        <p:nvSpPr>
          <p:cNvPr id="25" name="Text 2"/>
          <p:cNvSpPr/>
          <p:nvPr/>
        </p:nvSpPr>
        <p:spPr>
          <a:xfrm>
            <a:off x="1066800" y="2924175"/>
            <a:ext cx="245423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落地页冒烟测试</a:t>
            </a:r>
            <a:endParaRPr lang="en-US" sz="1200" dirty="0"/>
          </a:p>
        </p:txBody>
      </p:sp>
      <p:sp>
        <p:nvSpPr>
          <p:cNvPr id="26" name="Text 3"/>
          <p:cNvSpPr/>
          <p:nvPr/>
        </p:nvSpPr>
        <p:spPr>
          <a:xfrm>
            <a:off x="1066800" y="3152775"/>
            <a:ext cx="245423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展示核心卖点，收集候补/邮箱转化</a:t>
            </a:r>
            <a:endParaRPr lang="en-US" sz="1050" dirty="0"/>
          </a:p>
        </p:txBody>
      </p:sp>
      <p:sp>
        <p:nvSpPr>
          <p:cNvPr id="27" name="Text 4"/>
          <p:cNvSpPr/>
          <p:nvPr/>
        </p:nvSpPr>
        <p:spPr>
          <a:xfrm>
            <a:off x="1066800" y="3457575"/>
            <a:ext cx="25336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原型走查</a:t>
            </a:r>
            <a:endParaRPr lang="en-US" sz="1200" dirty="0"/>
          </a:p>
        </p:txBody>
      </p:sp>
      <p:sp>
        <p:nvSpPr>
          <p:cNvPr id="28" name="Text 5"/>
          <p:cNvSpPr/>
          <p:nvPr/>
        </p:nvSpPr>
        <p:spPr>
          <a:xfrm>
            <a:off x="1066800" y="3686175"/>
            <a:ext cx="304038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与目标用户进行可用性测试，观察关键路径</a:t>
            </a:r>
            <a:endParaRPr lang="en-US" sz="1050" dirty="0"/>
          </a:p>
        </p:txBody>
      </p:sp>
      <p:sp>
        <p:nvSpPr>
          <p:cNvPr id="29" name="Text 6"/>
          <p:cNvSpPr/>
          <p:nvPr/>
        </p:nvSpPr>
        <p:spPr>
          <a:xfrm>
            <a:off x="1066800" y="3990975"/>
            <a:ext cx="2701379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支付意愿测试</a:t>
            </a:r>
            <a:endParaRPr lang="en-US" sz="1200" dirty="0"/>
          </a:p>
        </p:txBody>
      </p:sp>
      <p:sp>
        <p:nvSpPr>
          <p:cNvPr id="30" name="Text 7"/>
          <p:cNvSpPr/>
          <p:nvPr/>
        </p:nvSpPr>
        <p:spPr>
          <a:xfrm>
            <a:off x="1066800" y="4219575"/>
            <a:ext cx="324165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设置"假门订阅/高级版"按钮，记录点击与留资</a:t>
            </a:r>
            <a:endParaRPr lang="en-US" sz="1050" dirty="0"/>
          </a:p>
        </p:txBody>
      </p:sp>
      <p:sp>
        <p:nvSpPr>
          <p:cNvPr id="31" name="Text 8"/>
          <p:cNvSpPr/>
          <p:nvPr/>
        </p:nvSpPr>
        <p:spPr>
          <a:xfrm>
            <a:off x="5181600" y="2409825"/>
            <a:ext cx="22860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66534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产品可用性与留存验证</a:t>
            </a:r>
            <a:endParaRPr lang="en-US" sz="1500" dirty="0"/>
          </a:p>
        </p:txBody>
      </p:sp>
      <p:sp>
        <p:nvSpPr>
          <p:cNvPr id="32" name="Text 9"/>
          <p:cNvSpPr/>
          <p:nvPr/>
        </p:nvSpPr>
        <p:spPr>
          <a:xfrm>
            <a:off x="4800600" y="2924175"/>
            <a:ext cx="28194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小范围内测</a:t>
            </a:r>
            <a:endParaRPr lang="en-US" sz="1200" dirty="0"/>
          </a:p>
        </p:txBody>
      </p:sp>
      <p:sp>
        <p:nvSpPr>
          <p:cNvPr id="33" name="Text 10"/>
          <p:cNvSpPr/>
          <p:nvPr/>
        </p:nvSpPr>
        <p:spPr>
          <a:xfrm>
            <a:off x="4800600" y="3152775"/>
            <a:ext cx="28194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邀请频繁飞行者使用真实旅程，统计D1/D7/D30留存与"首次关键行为完成率"</a:t>
            </a:r>
            <a:endParaRPr lang="en-US" sz="1050" dirty="0"/>
          </a:p>
        </p:txBody>
      </p:sp>
      <p:sp>
        <p:nvSpPr>
          <p:cNvPr id="34" name="Text 11"/>
          <p:cNvSpPr/>
          <p:nvPr/>
        </p:nvSpPr>
        <p:spPr>
          <a:xfrm>
            <a:off x="4800600" y="3648075"/>
            <a:ext cx="28194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真实场景试点</a:t>
            </a:r>
            <a:endParaRPr lang="en-US" sz="1200" dirty="0"/>
          </a:p>
        </p:txBody>
      </p:sp>
      <p:sp>
        <p:nvSpPr>
          <p:cNvPr id="35" name="Text 12"/>
          <p:cNvSpPr/>
          <p:nvPr/>
        </p:nvSpPr>
        <p:spPr>
          <a:xfrm>
            <a:off x="4800600" y="3876675"/>
            <a:ext cx="28194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在即将出行人群中测试"低价提醒命中率/座位满意度/报销打包"三项效果</a:t>
            </a:r>
            <a:endParaRPr lang="en-US" sz="1050" dirty="0"/>
          </a:p>
        </p:txBody>
      </p:sp>
      <p:sp>
        <p:nvSpPr>
          <p:cNvPr id="36" name="Text 13"/>
          <p:cNvSpPr/>
          <p:nvPr/>
        </p:nvSpPr>
        <p:spPr>
          <a:xfrm>
            <a:off x="8915400" y="2409825"/>
            <a:ext cx="16002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66534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市场与渠道验证</a:t>
            </a:r>
            <a:endParaRPr lang="en-US" sz="1500" dirty="0"/>
          </a:p>
        </p:txBody>
      </p:sp>
      <p:sp>
        <p:nvSpPr>
          <p:cNvPr id="37" name="Text 14"/>
          <p:cNvSpPr/>
          <p:nvPr/>
        </p:nvSpPr>
        <p:spPr>
          <a:xfrm>
            <a:off x="8534400" y="2924175"/>
            <a:ext cx="28194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ASO/素材A/B测试</a:t>
            </a:r>
            <a:endParaRPr lang="en-US" sz="1200" dirty="0"/>
          </a:p>
        </p:txBody>
      </p:sp>
      <p:sp>
        <p:nvSpPr>
          <p:cNvPr id="38" name="Text 15"/>
          <p:cNvSpPr/>
          <p:nvPr/>
        </p:nvSpPr>
        <p:spPr>
          <a:xfrm>
            <a:off x="8534400" y="3152775"/>
            <a:ext cx="28194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测试"座位图vs低价日历"作为首图的商店转化差异</a:t>
            </a:r>
            <a:endParaRPr lang="en-US" sz="1050" dirty="0"/>
          </a:p>
        </p:txBody>
      </p:sp>
      <p:sp>
        <p:nvSpPr>
          <p:cNvPr id="39" name="Text 16"/>
          <p:cNvSpPr/>
          <p:nvPr/>
        </p:nvSpPr>
        <p:spPr>
          <a:xfrm>
            <a:off x="8534400" y="3648075"/>
            <a:ext cx="28194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小预算投放回收</a:t>
            </a:r>
            <a:endParaRPr lang="en-US" sz="1200" dirty="0"/>
          </a:p>
        </p:txBody>
      </p:sp>
      <p:sp>
        <p:nvSpPr>
          <p:cNvPr id="40" name="Text 17"/>
          <p:cNvSpPr/>
          <p:nvPr/>
        </p:nvSpPr>
        <p:spPr>
          <a:xfrm>
            <a:off x="8534400" y="3876675"/>
            <a:ext cx="28194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用极小预算验证CPI、激活率与次日留存，筛选高效词与创意</a:t>
            </a:r>
            <a:endParaRPr lang="en-US" sz="1050" dirty="0"/>
          </a:p>
        </p:txBody>
      </p:sp>
      <p:sp>
        <p:nvSpPr>
          <p:cNvPr id="41" name="Text 18"/>
          <p:cNvSpPr/>
          <p:nvPr/>
        </p:nvSpPr>
        <p:spPr>
          <a:xfrm>
            <a:off x="8534400" y="4371975"/>
            <a:ext cx="28194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KOL合作样本</a:t>
            </a:r>
            <a:endParaRPr lang="en-US" sz="1200" dirty="0"/>
          </a:p>
        </p:txBody>
      </p:sp>
      <p:sp>
        <p:nvSpPr>
          <p:cNvPr id="42" name="Text 19"/>
          <p:cNvSpPr/>
          <p:nvPr/>
        </p:nvSpPr>
        <p:spPr>
          <a:xfrm>
            <a:off x="8534400" y="4600575"/>
            <a:ext cx="28194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挑选腰部及中腰部旅行创作者测评，用专属链接追踪安装与留存质量</a:t>
            </a:r>
            <a:endParaRPr lang="en-US" sz="1050" dirty="0"/>
          </a:p>
        </p:txBody>
      </p:sp>
      <p:pic>
        <p:nvPicPr>
          <p:cNvPr id="44" name="图片 43" descr="徽标, 公司名称&#10;&#10;AI 生成的内容可能不正确。">
            <a:extLst>
              <a:ext uri="{FF2B5EF4-FFF2-40B4-BE49-F238E27FC236}">
                <a16:creationId xmlns:a16="http://schemas.microsoft.com/office/drawing/2014/main" id="{4BBB3E80-7805-837C-5668-5BCD0DB92A3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992505" y="16193"/>
            <a:ext cx="1097280" cy="109728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Image 0" descr="preencoded.png">
            <a:extLst>
              <a:ext uri="{FF2B5EF4-FFF2-40B4-BE49-F238E27FC236}">
                <a16:creationId xmlns:a16="http://schemas.microsoft.com/office/drawing/2014/main" id="{5FA6FA1E-851C-EF76-D339-CBF24587BF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5" name="Image 20" descr="preencoded.png">
            <a:extLst>
              <a:ext uri="{FF2B5EF4-FFF2-40B4-BE49-F238E27FC236}">
                <a16:creationId xmlns:a16="http://schemas.microsoft.com/office/drawing/2014/main" id="{6FEB2F75-FD1E-5F8D-2236-5096C5BDD9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3479861"/>
            <a:ext cx="10972800" cy="2363067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" y="838200"/>
            <a:ext cx="762000" cy="28575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" y="1171575"/>
            <a:ext cx="5334000" cy="19050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8200" y="1400175"/>
            <a:ext cx="457200" cy="4572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2500" y="1476375"/>
            <a:ext cx="228600" cy="3048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8200" y="2047875"/>
            <a:ext cx="152400" cy="1524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8200" y="2352675"/>
            <a:ext cx="152400" cy="1524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8200" y="2657475"/>
            <a:ext cx="152400" cy="1524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48400" y="1171575"/>
            <a:ext cx="5334000" cy="19050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77000" y="1400175"/>
            <a:ext cx="457200" cy="4572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91300" y="1476375"/>
            <a:ext cx="228600" cy="3048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77000" y="2047875"/>
            <a:ext cx="171450" cy="1524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77000" y="2352675"/>
            <a:ext cx="171450" cy="1524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77000" y="2657475"/>
            <a:ext cx="171450" cy="1524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38200" y="3609975"/>
            <a:ext cx="457200" cy="4572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52500" y="3686175"/>
            <a:ext cx="228600" cy="3048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38200" y="4219575"/>
            <a:ext cx="3302050" cy="144780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308175" y="4371975"/>
            <a:ext cx="361950" cy="34290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445050" y="4219575"/>
            <a:ext cx="3302050" cy="1447800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915025" y="4371975"/>
            <a:ext cx="361950" cy="342900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051899" y="4219575"/>
            <a:ext cx="3302050" cy="1447800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521875" y="4371975"/>
            <a:ext cx="361950" cy="342900"/>
          </a:xfrm>
          <a:prstGeom prst="rect">
            <a:avLst/>
          </a:prstGeom>
        </p:spPr>
      </p:pic>
      <p:sp>
        <p:nvSpPr>
          <p:cNvPr id="26" name="Text 0"/>
          <p:cNvSpPr/>
          <p:nvPr/>
        </p:nvSpPr>
        <p:spPr>
          <a:xfrm>
            <a:off x="609600" y="381000"/>
            <a:ext cx="109728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总结与展望</a:t>
            </a:r>
            <a:endParaRPr lang="en-US" sz="2700" dirty="0"/>
          </a:p>
        </p:txBody>
      </p:sp>
      <p:sp>
        <p:nvSpPr>
          <p:cNvPr id="27" name="Text 1"/>
          <p:cNvSpPr/>
          <p:nvPr/>
        </p:nvSpPr>
        <p:spPr>
          <a:xfrm>
            <a:off x="1447800" y="1476375"/>
            <a:ext cx="109728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66534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核心价值</a:t>
            </a:r>
            <a:endParaRPr lang="en-US" sz="1800" dirty="0"/>
          </a:p>
        </p:txBody>
      </p:sp>
      <p:sp>
        <p:nvSpPr>
          <p:cNvPr id="28" name="Text 2"/>
          <p:cNvSpPr/>
          <p:nvPr/>
        </p:nvSpPr>
        <p:spPr>
          <a:xfrm>
            <a:off x="1066800" y="2009775"/>
            <a:ext cx="3796189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"记录×订票"整合：一站式解决旅行全流程需求</a:t>
            </a:r>
            <a:endParaRPr lang="en-US" sz="1200" dirty="0"/>
          </a:p>
        </p:txBody>
      </p:sp>
      <p:sp>
        <p:nvSpPr>
          <p:cNvPr id="29" name="Text 3"/>
          <p:cNvSpPr/>
          <p:nvPr/>
        </p:nvSpPr>
        <p:spPr>
          <a:xfrm>
            <a:off x="1066800" y="2314575"/>
            <a:ext cx="36576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实时座位体验领先：提升预订确定性与满意度</a:t>
            </a:r>
            <a:endParaRPr lang="en-US" sz="1200" dirty="0"/>
          </a:p>
        </p:txBody>
      </p:sp>
      <p:sp>
        <p:nvSpPr>
          <p:cNvPr id="30" name="Text 4"/>
          <p:cNvSpPr/>
          <p:nvPr/>
        </p:nvSpPr>
        <p:spPr>
          <a:xfrm>
            <a:off x="1066800" y="2619375"/>
            <a:ext cx="347472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高效低价通知：辅助用户做出最佳购票决策</a:t>
            </a:r>
            <a:endParaRPr lang="en-US" sz="1200" dirty="0"/>
          </a:p>
        </p:txBody>
      </p:sp>
      <p:sp>
        <p:nvSpPr>
          <p:cNvPr id="31" name="Text 5"/>
          <p:cNvSpPr/>
          <p:nvPr/>
        </p:nvSpPr>
        <p:spPr>
          <a:xfrm>
            <a:off x="7086600" y="1476375"/>
            <a:ext cx="109728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EA580C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市场潜力</a:t>
            </a:r>
            <a:endParaRPr lang="en-US" sz="1800" dirty="0"/>
          </a:p>
        </p:txBody>
      </p:sp>
      <p:sp>
        <p:nvSpPr>
          <p:cNvPr id="32" name="Text 6"/>
          <p:cNvSpPr/>
          <p:nvPr/>
        </p:nvSpPr>
        <p:spPr>
          <a:xfrm>
            <a:off x="6724650" y="2009775"/>
            <a:ext cx="45720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解决行业痛点：高效整合旅行记录、机票预订与报销管理</a:t>
            </a:r>
            <a:endParaRPr lang="en-US" sz="1200" dirty="0"/>
          </a:p>
        </p:txBody>
      </p:sp>
      <p:sp>
        <p:nvSpPr>
          <p:cNvPr id="33" name="Text 7"/>
          <p:cNvSpPr/>
          <p:nvPr/>
        </p:nvSpPr>
        <p:spPr>
          <a:xfrm>
            <a:off x="6724650" y="2314575"/>
            <a:ext cx="426785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多元化收入来源：订阅为主，航旅联盟/直连佣金为辅</a:t>
            </a:r>
            <a:endParaRPr lang="en-US" sz="1200" dirty="0"/>
          </a:p>
        </p:txBody>
      </p:sp>
      <p:sp>
        <p:nvSpPr>
          <p:cNvPr id="34" name="Text 8"/>
          <p:cNvSpPr/>
          <p:nvPr/>
        </p:nvSpPr>
        <p:spPr>
          <a:xfrm>
            <a:off x="6724650" y="2619375"/>
            <a:ext cx="3842087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B2B拓展：未来可增加白标授权，拓展企业市场</a:t>
            </a:r>
            <a:endParaRPr lang="en-US" sz="1200" dirty="0"/>
          </a:p>
        </p:txBody>
      </p:sp>
      <p:sp>
        <p:nvSpPr>
          <p:cNvPr id="35" name="Text 9"/>
          <p:cNvSpPr/>
          <p:nvPr/>
        </p:nvSpPr>
        <p:spPr>
          <a:xfrm>
            <a:off x="1447800" y="3686175"/>
            <a:ext cx="109728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未来展望</a:t>
            </a:r>
            <a:endParaRPr lang="en-US" sz="1800" dirty="0"/>
          </a:p>
        </p:txBody>
      </p:sp>
      <p:sp>
        <p:nvSpPr>
          <p:cNvPr id="36" name="Text 10"/>
          <p:cNvSpPr/>
          <p:nvPr/>
        </p:nvSpPr>
        <p:spPr>
          <a:xfrm>
            <a:off x="990600" y="4791075"/>
            <a:ext cx="29972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用户群体拓展</a:t>
            </a:r>
            <a:endParaRPr lang="en-US" sz="1350" dirty="0"/>
          </a:p>
        </p:txBody>
      </p:sp>
      <p:sp>
        <p:nvSpPr>
          <p:cNvPr id="37" name="Text 11"/>
          <p:cNvSpPr/>
          <p:nvPr/>
        </p:nvSpPr>
        <p:spPr>
          <a:xfrm>
            <a:off x="990600" y="5133975"/>
            <a:ext cx="29972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从商务人士、背包客到留学生，持续扩大用户覆盖面</a:t>
            </a:r>
            <a:endParaRPr lang="en-US" sz="1050" dirty="0"/>
          </a:p>
        </p:txBody>
      </p:sp>
      <p:sp>
        <p:nvSpPr>
          <p:cNvPr id="38" name="Text 12"/>
          <p:cNvSpPr/>
          <p:nvPr/>
        </p:nvSpPr>
        <p:spPr>
          <a:xfrm>
            <a:off x="4597450" y="4791075"/>
            <a:ext cx="29972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功能生态完善</a:t>
            </a:r>
            <a:endParaRPr lang="en-US" sz="1350" dirty="0"/>
          </a:p>
        </p:txBody>
      </p:sp>
      <p:sp>
        <p:nvSpPr>
          <p:cNvPr id="39" name="Text 13"/>
          <p:cNvSpPr/>
          <p:nvPr/>
        </p:nvSpPr>
        <p:spPr>
          <a:xfrm>
            <a:off x="4597450" y="5133975"/>
            <a:ext cx="29972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深化"记录×订票×管理"一体化，提供更多智能出行解决方案</a:t>
            </a:r>
            <a:endParaRPr lang="en-US" sz="1050" dirty="0"/>
          </a:p>
        </p:txBody>
      </p:sp>
      <p:sp>
        <p:nvSpPr>
          <p:cNvPr id="40" name="Text 14"/>
          <p:cNvSpPr/>
          <p:nvPr/>
        </p:nvSpPr>
        <p:spPr>
          <a:xfrm>
            <a:off x="8204299" y="4791075"/>
            <a:ext cx="29972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商业生态构建</a:t>
            </a:r>
            <a:endParaRPr lang="en-US" sz="1350" dirty="0"/>
          </a:p>
        </p:txBody>
      </p:sp>
      <p:sp>
        <p:nvSpPr>
          <p:cNvPr id="41" name="Text 15"/>
          <p:cNvSpPr/>
          <p:nvPr/>
        </p:nvSpPr>
        <p:spPr>
          <a:xfrm>
            <a:off x="8204299" y="5133975"/>
            <a:ext cx="29972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打造开放平台，连接更多旅行服务商，实现一站式旅行生态</a:t>
            </a:r>
            <a:endParaRPr lang="en-US" sz="1050" dirty="0"/>
          </a:p>
        </p:txBody>
      </p:sp>
      <p:sp>
        <p:nvSpPr>
          <p:cNvPr id="42" name="Text 16"/>
          <p:cNvSpPr/>
          <p:nvPr/>
        </p:nvSpPr>
        <p:spPr>
          <a:xfrm>
            <a:off x="0" y="5981700"/>
            <a:ext cx="121920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500" i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"让每一次旅行都充满美好回忆"</a:t>
            </a:r>
            <a:endParaRPr lang="en-US" sz="1500" dirty="0"/>
          </a:p>
        </p:txBody>
      </p:sp>
      <p:pic>
        <p:nvPicPr>
          <p:cNvPr id="44" name="图片 43" descr="徽标, 公司名称&#10;&#10;AI 生成的内容可能不正确。">
            <a:extLst>
              <a:ext uri="{FF2B5EF4-FFF2-40B4-BE49-F238E27FC236}">
                <a16:creationId xmlns:a16="http://schemas.microsoft.com/office/drawing/2014/main" id="{DFA58525-6AEF-F677-6BEE-DF8E288B4ECD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0992505" y="16193"/>
            <a:ext cx="1097280" cy="109728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677F61-ABF4-6615-FB7B-414A56575B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0" descr="preencoded.png">
            <a:extLst>
              <a:ext uri="{FF2B5EF4-FFF2-40B4-BE49-F238E27FC236}">
                <a16:creationId xmlns:a16="http://schemas.microsoft.com/office/drawing/2014/main" id="{7EE374EE-7BAD-E7F5-A66B-50C1B31A50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5" name="Image 1" descr="preencoded.png">
            <a:extLst>
              <a:ext uri="{FF2B5EF4-FFF2-40B4-BE49-F238E27FC236}">
                <a16:creationId xmlns:a16="http://schemas.microsoft.com/office/drawing/2014/main" id="{E100243B-4C74-66EC-0889-57721B76F6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000500"/>
            <a:ext cx="12192000" cy="2857500"/>
          </a:xfrm>
          <a:prstGeom prst="rect">
            <a:avLst/>
          </a:prstGeom>
        </p:spPr>
      </p:pic>
      <p:pic>
        <p:nvPicPr>
          <p:cNvPr id="16" name="Image 2" descr="preencoded.png">
            <a:extLst>
              <a:ext uri="{FF2B5EF4-FFF2-40B4-BE49-F238E27FC236}">
                <a16:creationId xmlns:a16="http://schemas.microsoft.com/office/drawing/2014/main" id="{770F70FC-7B7F-6F70-3B5C-99F18683C4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32800" y="1201993"/>
            <a:ext cx="4485680" cy="3200400"/>
          </a:xfrm>
          <a:prstGeom prst="rect">
            <a:avLst/>
          </a:prstGeom>
        </p:spPr>
      </p:pic>
      <p:pic>
        <p:nvPicPr>
          <p:cNvPr id="6" name="Image 4" descr="preencoded.png">
            <a:extLst>
              <a:ext uri="{FF2B5EF4-FFF2-40B4-BE49-F238E27FC236}">
                <a16:creationId xmlns:a16="http://schemas.microsoft.com/office/drawing/2014/main" id="{E15A5E7C-14BB-B38D-02A8-65DB56DE30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61265" y="4179021"/>
            <a:ext cx="1428750" cy="38100"/>
          </a:xfrm>
          <a:prstGeom prst="rect">
            <a:avLst/>
          </a:prstGeom>
        </p:spPr>
      </p:pic>
      <p:sp>
        <p:nvSpPr>
          <p:cNvPr id="7" name="Text 0">
            <a:extLst>
              <a:ext uri="{FF2B5EF4-FFF2-40B4-BE49-F238E27FC236}">
                <a16:creationId xmlns:a16="http://schemas.microsoft.com/office/drawing/2014/main" id="{AE0EA887-50A1-1D12-D384-9E88942D65BC}"/>
              </a:ext>
            </a:extLst>
          </p:cNvPr>
          <p:cNvSpPr/>
          <p:nvPr/>
        </p:nvSpPr>
        <p:spPr>
          <a:xfrm>
            <a:off x="5906839" y="1638300"/>
            <a:ext cx="453985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endParaRPr lang="en-US" sz="2700" dirty="0"/>
          </a:p>
        </p:txBody>
      </p:sp>
      <p:sp>
        <p:nvSpPr>
          <p:cNvPr id="8" name="Text 1">
            <a:extLst>
              <a:ext uri="{FF2B5EF4-FFF2-40B4-BE49-F238E27FC236}">
                <a16:creationId xmlns:a16="http://schemas.microsoft.com/office/drawing/2014/main" id="{16D09518-2391-129A-1B13-E2E298FF5DAE}"/>
              </a:ext>
            </a:extLst>
          </p:cNvPr>
          <p:cNvSpPr/>
          <p:nvPr/>
        </p:nvSpPr>
        <p:spPr>
          <a:xfrm>
            <a:off x="3299190" y="3397577"/>
            <a:ext cx="5669280" cy="6268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4500"/>
              </a:lnSpc>
              <a:buNone/>
            </a:pPr>
            <a:r>
              <a:rPr lang="zh-CN" altLang="en-US" sz="3200" b="1" dirty="0">
                <a:solidFill>
                  <a:schemeClr val="accent1"/>
                </a:solidFill>
                <a:latin typeface="ui-sans-serif" pitchFamily="34" charset="0"/>
                <a:ea typeface="ui-sans-serif" pitchFamily="34" charset="-122"/>
              </a:rPr>
              <a:t>感谢聆听</a:t>
            </a:r>
            <a:endParaRPr lang="en-US" sz="3200" dirty="0">
              <a:solidFill>
                <a:schemeClr val="accent1"/>
              </a:solidFill>
            </a:endParaRPr>
          </a:p>
        </p:txBody>
      </p:sp>
      <p:pic>
        <p:nvPicPr>
          <p:cNvPr id="18" name="图片 17" descr="徽标, 公司名称&#10;&#10;AI 生成的内容可能不正确。">
            <a:extLst>
              <a:ext uri="{FF2B5EF4-FFF2-40B4-BE49-F238E27FC236}">
                <a16:creationId xmlns:a16="http://schemas.microsoft.com/office/drawing/2014/main" id="{27E7A14C-5781-F87D-0A90-4994D8F49D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35897" y="828519"/>
            <a:ext cx="3195865" cy="3195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4232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Image 0" descr="preencoded.png">
            <a:extLst>
              <a:ext uri="{FF2B5EF4-FFF2-40B4-BE49-F238E27FC236}">
                <a16:creationId xmlns:a16="http://schemas.microsoft.com/office/drawing/2014/main" id="{20516884-515F-BD11-F471-5200646EAC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8" name="Image 18" descr="preencoded.png">
            <a:extLst>
              <a:ext uri="{FF2B5EF4-FFF2-40B4-BE49-F238E27FC236}">
                <a16:creationId xmlns:a16="http://schemas.microsoft.com/office/drawing/2014/main" id="{6990567C-0D22-532C-BE8E-62B247CEDA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550" y="4257675"/>
            <a:ext cx="5205779" cy="1381125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" y="838200"/>
            <a:ext cx="762000" cy="28575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4729" y="1254060"/>
            <a:ext cx="5181600" cy="27813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8200" y="2505075"/>
            <a:ext cx="190500" cy="1524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7823" y="3180957"/>
            <a:ext cx="171450" cy="1524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7250" y="2824162"/>
            <a:ext cx="152400" cy="1524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76300" y="3525968"/>
            <a:ext cx="152400" cy="1524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00800" y="1628775"/>
            <a:ext cx="5181600" cy="11430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607730" y="1873724"/>
            <a:ext cx="609600" cy="6096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798230" y="2026124"/>
            <a:ext cx="228600" cy="3048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400800" y="2924175"/>
            <a:ext cx="5181600" cy="11430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607730" y="3169124"/>
            <a:ext cx="609600" cy="6096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783943" y="3321524"/>
            <a:ext cx="257175" cy="3048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00800" y="4219575"/>
            <a:ext cx="5181600" cy="11430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607730" y="4464524"/>
            <a:ext cx="609600" cy="6096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826805" y="4616924"/>
            <a:ext cx="171450" cy="304800"/>
          </a:xfrm>
          <a:prstGeom prst="rect">
            <a:avLst/>
          </a:prstGeom>
        </p:spPr>
      </p:pic>
      <p:sp>
        <p:nvSpPr>
          <p:cNvPr id="20" name="Text 0"/>
          <p:cNvSpPr/>
          <p:nvPr/>
        </p:nvSpPr>
        <p:spPr>
          <a:xfrm>
            <a:off x="609600" y="381000"/>
            <a:ext cx="109728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应用概览与背景</a:t>
            </a:r>
            <a:endParaRPr lang="en-US" sz="2700" dirty="0"/>
          </a:p>
        </p:txBody>
      </p:sp>
      <p:sp>
        <p:nvSpPr>
          <p:cNvPr id="21" name="Text 1"/>
          <p:cNvSpPr/>
          <p:nvPr/>
        </p:nvSpPr>
        <p:spPr>
          <a:xfrm>
            <a:off x="838200" y="1400175"/>
            <a:ext cx="4724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b="1" dirty="0" err="1">
                <a:solidFill>
                  <a:srgbClr val="166534"/>
                </a:solidFill>
                <a:latin typeface="ui-sans-serif" pitchFamily="34" charset="0"/>
                <a:ea typeface="ui-sans-serif" pitchFamily="34" charset="-122"/>
              </a:rPr>
              <a:t>W</a:t>
            </a:r>
            <a:r>
              <a:rPr lang="en-US" altLang="zh-CN" b="1" dirty="0" err="1">
                <a:solidFill>
                  <a:srgbClr val="166534"/>
                </a:solidFill>
                <a:latin typeface="ui-sans-serif" pitchFamily="34" charset="0"/>
                <a:ea typeface="ui-sans-serif" pitchFamily="34" charset="-122"/>
              </a:rPr>
              <a:t>aynote</a:t>
            </a:r>
            <a:r>
              <a:rPr lang="en-US" altLang="zh-CN" b="1" dirty="0">
                <a:solidFill>
                  <a:srgbClr val="166534"/>
                </a:solidFill>
                <a:latin typeface="ui-sans-serif" pitchFamily="34" charset="0"/>
                <a:ea typeface="ui-sans-serif" pitchFamily="34" charset="-122"/>
              </a:rPr>
              <a:t> </a:t>
            </a:r>
            <a:r>
              <a:rPr lang="zh-CN" altLang="en-US" b="1" dirty="0">
                <a:solidFill>
                  <a:srgbClr val="166534"/>
                </a:solidFill>
                <a:latin typeface="ui-sans-serif" pitchFamily="34" charset="0"/>
                <a:ea typeface="ui-sans-serif" pitchFamily="34" charset="-122"/>
              </a:rPr>
              <a:t>定位</a:t>
            </a:r>
            <a:endParaRPr lang="en-US" sz="1800" dirty="0"/>
          </a:p>
        </p:txBody>
      </p:sp>
      <p:sp>
        <p:nvSpPr>
          <p:cNvPr id="22" name="Text 2"/>
          <p:cNvSpPr/>
          <p:nvPr/>
        </p:nvSpPr>
        <p:spPr>
          <a:xfrm>
            <a:off x="838200" y="1857375"/>
            <a:ext cx="47244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800"/>
              </a:lnSpc>
            </a:pPr>
            <a:r>
              <a:rPr lang="en-US" altLang="zh-CN" sz="1600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Waynote</a:t>
            </a:r>
            <a:r>
              <a:rPr lang="en-US" altLang="zh-CN" sz="16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zh-CN" altLang="en-US" sz="16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是一款综合性的旅行</a:t>
            </a:r>
            <a:r>
              <a:rPr lang="en-US" altLang="zh-CN" sz="16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/</a:t>
            </a:r>
            <a:r>
              <a:rPr lang="zh-CN" altLang="en-US" sz="16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记录类的移动应用：</a:t>
            </a:r>
            <a:endParaRPr lang="en-US" sz="1600" dirty="0"/>
          </a:p>
        </p:txBody>
      </p:sp>
      <p:sp>
        <p:nvSpPr>
          <p:cNvPr id="23" name="Text 3"/>
          <p:cNvSpPr/>
          <p:nvPr/>
        </p:nvSpPr>
        <p:spPr>
          <a:xfrm>
            <a:off x="1162050" y="2484529"/>
            <a:ext cx="1967389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zh-CN" altLang="en-US" sz="14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旅行记录</a:t>
            </a:r>
            <a:endParaRPr lang="en-US" sz="1400" dirty="0"/>
          </a:p>
        </p:txBody>
      </p:sp>
      <p:sp>
        <p:nvSpPr>
          <p:cNvPr id="24" name="Text 4"/>
          <p:cNvSpPr/>
          <p:nvPr/>
        </p:nvSpPr>
        <p:spPr>
          <a:xfrm>
            <a:off x="1143000" y="3146392"/>
            <a:ext cx="3515618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800"/>
              </a:lnSpc>
            </a:pPr>
            <a:r>
              <a:rPr lang="zh-CN" altLang="en-US" sz="14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</a:rPr>
              <a:t>航班实时座位查询</a:t>
            </a:r>
            <a:endParaRPr lang="en-US" sz="1400" dirty="0">
              <a:solidFill>
                <a:srgbClr val="374151"/>
              </a:solidFill>
              <a:latin typeface="ui-sans-serif" pitchFamily="34" charset="0"/>
              <a:ea typeface="ui-sans-serif" pitchFamily="34" charset="-122"/>
            </a:endParaRPr>
          </a:p>
        </p:txBody>
      </p:sp>
      <p:sp>
        <p:nvSpPr>
          <p:cNvPr id="25" name="Text 5"/>
          <p:cNvSpPr/>
          <p:nvPr/>
        </p:nvSpPr>
        <p:spPr>
          <a:xfrm>
            <a:off x="1143000" y="2803616"/>
            <a:ext cx="1582519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800"/>
              </a:lnSpc>
            </a:pPr>
            <a:r>
              <a:rPr lang="zh-CN" altLang="en-US" sz="14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</a:rPr>
              <a:t>开销管理</a:t>
            </a:r>
            <a:endParaRPr lang="en-US" sz="1400" dirty="0">
              <a:solidFill>
                <a:srgbClr val="374151"/>
              </a:solidFill>
              <a:latin typeface="ui-sans-serif" pitchFamily="34" charset="0"/>
              <a:ea typeface="ui-sans-serif" pitchFamily="34" charset="-122"/>
            </a:endParaRPr>
          </a:p>
        </p:txBody>
      </p:sp>
      <p:sp>
        <p:nvSpPr>
          <p:cNvPr id="26" name="Text 6"/>
          <p:cNvSpPr/>
          <p:nvPr/>
        </p:nvSpPr>
        <p:spPr>
          <a:xfrm>
            <a:off x="1143000" y="3491796"/>
            <a:ext cx="2578537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800"/>
              </a:lnSpc>
            </a:pPr>
            <a:r>
              <a:rPr lang="zh-CN" altLang="en-US" sz="14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</a:rPr>
              <a:t>全球低价机票提醒</a:t>
            </a:r>
            <a:endParaRPr lang="en-US" sz="1400" dirty="0">
              <a:solidFill>
                <a:srgbClr val="374151"/>
              </a:solidFill>
              <a:latin typeface="ui-sans-serif" pitchFamily="34" charset="0"/>
              <a:ea typeface="ui-sans-serif" pitchFamily="34" charset="-122"/>
            </a:endParaRPr>
          </a:p>
        </p:txBody>
      </p:sp>
      <p:sp>
        <p:nvSpPr>
          <p:cNvPr id="27" name="Text 7"/>
          <p:cNvSpPr/>
          <p:nvPr/>
        </p:nvSpPr>
        <p:spPr>
          <a:xfrm>
            <a:off x="838200" y="4410075"/>
            <a:ext cx="566928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zh-CN" altLang="en-US" sz="1500" b="1" dirty="0">
                <a:solidFill>
                  <a:schemeClr val="accent6">
                    <a:lumMod val="50000"/>
                  </a:schemeClr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价值主张</a:t>
            </a:r>
            <a:endParaRPr 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8" name="Text 8"/>
          <p:cNvSpPr/>
          <p:nvPr/>
        </p:nvSpPr>
        <p:spPr>
          <a:xfrm>
            <a:off x="831239" y="4894917"/>
            <a:ext cx="47244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"让每一次旅行都有条理、有留档；让每一张机票更划算、更可控；让每一笔花费清清楚楚。"</a:t>
            </a:r>
            <a:endParaRPr lang="en-US" sz="1200" dirty="0"/>
          </a:p>
        </p:txBody>
      </p:sp>
      <p:sp>
        <p:nvSpPr>
          <p:cNvPr id="29" name="Text 9"/>
          <p:cNvSpPr/>
          <p:nvPr/>
        </p:nvSpPr>
        <p:spPr>
          <a:xfrm>
            <a:off x="6400800" y="1171575"/>
            <a:ext cx="621792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zh-CN" altLang="en-US" sz="1800" b="1" dirty="0">
                <a:solidFill>
                  <a:srgbClr val="166534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主要痛点</a:t>
            </a:r>
            <a:endParaRPr lang="en-US" sz="1800" dirty="0"/>
          </a:p>
        </p:txBody>
      </p:sp>
      <p:sp>
        <p:nvSpPr>
          <p:cNvPr id="30" name="Text 10"/>
          <p:cNvSpPr/>
          <p:nvPr/>
        </p:nvSpPr>
        <p:spPr>
          <a:xfrm>
            <a:off x="7486650" y="1812892"/>
            <a:ext cx="36004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记录分散，难以回顾</a:t>
            </a:r>
            <a:endParaRPr lang="en-US" sz="1350" dirty="0"/>
          </a:p>
        </p:txBody>
      </p:sp>
      <p:sp>
        <p:nvSpPr>
          <p:cNvPr id="31" name="Text 11"/>
          <p:cNvSpPr/>
          <p:nvPr/>
        </p:nvSpPr>
        <p:spPr>
          <a:xfrm>
            <a:off x="7486650" y="2117692"/>
            <a:ext cx="36004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旅行轨迹、照片、文字和费用散落在不同App和存储中，难以整合和回顾。</a:t>
            </a:r>
            <a:endParaRPr lang="en-US" sz="1200" dirty="0"/>
          </a:p>
        </p:txBody>
      </p:sp>
      <p:sp>
        <p:nvSpPr>
          <p:cNvPr id="32" name="Text 12"/>
          <p:cNvSpPr/>
          <p:nvPr/>
        </p:nvSpPr>
        <p:spPr>
          <a:xfrm>
            <a:off x="7486650" y="3108292"/>
            <a:ext cx="36004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订票决策复杂</a:t>
            </a:r>
            <a:endParaRPr lang="en-US" sz="1350" dirty="0"/>
          </a:p>
        </p:txBody>
      </p:sp>
      <p:sp>
        <p:nvSpPr>
          <p:cNvPr id="33" name="Text 13"/>
          <p:cNvSpPr/>
          <p:nvPr/>
        </p:nvSpPr>
        <p:spPr>
          <a:xfrm>
            <a:off x="7486650" y="3413092"/>
            <a:ext cx="36004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不同渠道价格波动大，座位好坏不透明，容易错过低价和好座位。</a:t>
            </a:r>
            <a:endParaRPr lang="en-US" sz="1200" dirty="0"/>
          </a:p>
        </p:txBody>
      </p:sp>
      <p:sp>
        <p:nvSpPr>
          <p:cNvPr id="34" name="Text 14"/>
          <p:cNvSpPr/>
          <p:nvPr/>
        </p:nvSpPr>
        <p:spPr>
          <a:xfrm>
            <a:off x="7486650" y="4403692"/>
            <a:ext cx="36004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报销/签证材料繁琐</a:t>
            </a:r>
            <a:endParaRPr lang="en-US" sz="1350" dirty="0"/>
          </a:p>
        </p:txBody>
      </p:sp>
      <p:sp>
        <p:nvSpPr>
          <p:cNvPr id="35" name="Text 15"/>
          <p:cNvSpPr/>
          <p:nvPr/>
        </p:nvSpPr>
        <p:spPr>
          <a:xfrm>
            <a:off x="7486650" y="4708492"/>
            <a:ext cx="36004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凭证收集麻烦，格式不统一，多人出行时问题更突出，耗时耗力。</a:t>
            </a:r>
            <a:endParaRPr lang="en-US" sz="1200" dirty="0"/>
          </a:p>
        </p:txBody>
      </p:sp>
      <p:pic>
        <p:nvPicPr>
          <p:cNvPr id="2" name="图片 1" descr="徽标, 公司名称&#10;&#10;AI 生成的内容可能不正确。">
            <a:extLst>
              <a:ext uri="{FF2B5EF4-FFF2-40B4-BE49-F238E27FC236}">
                <a16:creationId xmlns:a16="http://schemas.microsoft.com/office/drawing/2014/main" id="{9E426D3A-A22D-595C-974F-3F50F25EC44B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0992505" y="16193"/>
            <a:ext cx="1097280" cy="109728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Image 0" descr="preencoded.png">
            <a:extLst>
              <a:ext uri="{FF2B5EF4-FFF2-40B4-BE49-F238E27FC236}">
                <a16:creationId xmlns:a16="http://schemas.microsoft.com/office/drawing/2014/main" id="{560EB5CD-1AB4-2E57-B29F-D54DD10112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838200"/>
            <a:ext cx="762000" cy="28575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" y="1171575"/>
            <a:ext cx="10972800" cy="9144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" y="2390775"/>
            <a:ext cx="3454450" cy="2619375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55750" y="2619375"/>
            <a:ext cx="762000" cy="7620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65300" y="2809875"/>
            <a:ext cx="342900" cy="3810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8200" y="3981450"/>
            <a:ext cx="152400" cy="1524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8200" y="4286250"/>
            <a:ext cx="152400" cy="1524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8200" y="4591050"/>
            <a:ext cx="152400" cy="1524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68850" y="2390775"/>
            <a:ext cx="3454450" cy="2619375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15000" y="2619375"/>
            <a:ext cx="762000" cy="7620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924550" y="2809875"/>
            <a:ext cx="342900" cy="3810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597450" y="3981450"/>
            <a:ext cx="152400" cy="1524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597450" y="4286250"/>
            <a:ext cx="152400" cy="1524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597450" y="4591050"/>
            <a:ext cx="152400" cy="1524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128099" y="2390775"/>
            <a:ext cx="3454450" cy="2619375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474250" y="2619375"/>
            <a:ext cx="762000" cy="7620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702850" y="2809875"/>
            <a:ext cx="304800" cy="38100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356699" y="3981450"/>
            <a:ext cx="152400" cy="15240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356699" y="4286250"/>
            <a:ext cx="152400" cy="152400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356699" y="4591050"/>
            <a:ext cx="152400" cy="152400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00100" y="5543550"/>
            <a:ext cx="381595" cy="457200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05173" y="5619750"/>
            <a:ext cx="171450" cy="304800"/>
          </a:xfrm>
          <a:prstGeom prst="rect">
            <a:avLst/>
          </a:prstGeom>
        </p:spPr>
      </p:pic>
      <p:sp>
        <p:nvSpPr>
          <p:cNvPr id="27" name="Text 0"/>
          <p:cNvSpPr/>
          <p:nvPr/>
        </p:nvSpPr>
        <p:spPr>
          <a:xfrm>
            <a:off x="609600" y="381000"/>
            <a:ext cx="109728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核心功能一：航行轨迹记录</a:t>
            </a:r>
            <a:endParaRPr lang="en-US" sz="2700" dirty="0"/>
          </a:p>
        </p:txBody>
      </p:sp>
      <p:sp>
        <p:nvSpPr>
          <p:cNvPr id="28" name="Text 1"/>
          <p:cNvSpPr/>
          <p:nvPr/>
        </p:nvSpPr>
        <p:spPr>
          <a:xfrm>
            <a:off x="905173" y="1534646"/>
            <a:ext cx="10515600" cy="2846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800"/>
              </a:lnSpc>
            </a:pPr>
            <a:r>
              <a:rPr lang="en-US" altLang="zh-CN" dirty="0" err="1"/>
              <a:t>Waynote</a:t>
            </a:r>
            <a:r>
              <a:rPr lang="en-US" altLang="zh-CN" dirty="0"/>
              <a:t> </a:t>
            </a:r>
            <a:r>
              <a:rPr lang="zh-CN" altLang="en-US" dirty="0"/>
              <a:t>的航行轨迹记录功能允许用户以全面、私密的方式导入、可视化和分享他们的旅行体验。</a:t>
            </a:r>
            <a:endParaRPr lang="en-US" sz="1200" dirty="0"/>
          </a:p>
        </p:txBody>
      </p:sp>
      <p:sp>
        <p:nvSpPr>
          <p:cNvPr id="29" name="Text 2"/>
          <p:cNvSpPr/>
          <p:nvPr/>
        </p:nvSpPr>
        <p:spPr>
          <a:xfrm>
            <a:off x="538475" y="3524250"/>
            <a:ext cx="35967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2100"/>
              </a:lnSpc>
            </a:pPr>
            <a:r>
              <a:rPr lang="zh-CN" alt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导入历史轨迹</a:t>
            </a:r>
            <a:endParaRPr lang="en-US" sz="1500" dirty="0"/>
          </a:p>
        </p:txBody>
      </p:sp>
      <p:sp>
        <p:nvSpPr>
          <p:cNvPr id="30" name="Text 3"/>
          <p:cNvSpPr/>
          <p:nvPr/>
        </p:nvSpPr>
        <p:spPr>
          <a:xfrm>
            <a:off x="1066800" y="3943350"/>
            <a:ext cx="2693551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zh-CN" altLang="en-US" sz="1200" dirty="0"/>
              <a:t>支持</a:t>
            </a:r>
            <a:r>
              <a:rPr lang="en-US" altLang="zh-CN" sz="1200" dirty="0"/>
              <a:t>GPX/KML </a:t>
            </a:r>
            <a:r>
              <a:rPr lang="zh-CN" altLang="en-US" sz="1200" dirty="0"/>
              <a:t>文件导入</a:t>
            </a:r>
            <a:endParaRPr lang="en-US" sz="1200" dirty="0"/>
          </a:p>
        </p:txBody>
      </p:sp>
      <p:sp>
        <p:nvSpPr>
          <p:cNvPr id="31" name="Text 4"/>
          <p:cNvSpPr/>
          <p:nvPr/>
        </p:nvSpPr>
        <p:spPr>
          <a:xfrm>
            <a:off x="1066800" y="4248150"/>
            <a:ext cx="2653546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zh-CN" alt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可视化航程路线</a:t>
            </a:r>
            <a:endParaRPr lang="en-US" sz="1200" dirty="0"/>
          </a:p>
        </p:txBody>
      </p:sp>
      <p:sp>
        <p:nvSpPr>
          <p:cNvPr id="32" name="Text 5"/>
          <p:cNvSpPr/>
          <p:nvPr/>
        </p:nvSpPr>
        <p:spPr>
          <a:xfrm>
            <a:off x="1066800" y="4552950"/>
            <a:ext cx="2649974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zh-CN" alt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交互式地图</a:t>
            </a:r>
            <a:endParaRPr lang="en-US" sz="1200" dirty="0"/>
          </a:p>
        </p:txBody>
      </p:sp>
      <p:sp>
        <p:nvSpPr>
          <p:cNvPr id="33" name="Text 6"/>
          <p:cNvSpPr/>
          <p:nvPr/>
        </p:nvSpPr>
        <p:spPr>
          <a:xfrm>
            <a:off x="4297725" y="3524250"/>
            <a:ext cx="35967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zh-CN" alt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多媒体相册</a:t>
            </a:r>
            <a:endParaRPr lang="en-US" sz="1500" dirty="0"/>
          </a:p>
        </p:txBody>
      </p:sp>
      <p:sp>
        <p:nvSpPr>
          <p:cNvPr id="34" name="Text 7"/>
          <p:cNvSpPr/>
          <p:nvPr/>
        </p:nvSpPr>
        <p:spPr>
          <a:xfrm>
            <a:off x="4826050" y="3943350"/>
            <a:ext cx="2792492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zh-CN" alt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照片</a:t>
            </a:r>
            <a:r>
              <a:rPr lang="en-US" altLang="zh-CN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/</a:t>
            </a:r>
            <a:r>
              <a:rPr lang="zh-CN" alt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视频上传</a:t>
            </a:r>
            <a:endParaRPr lang="en-US" sz="1200" dirty="0"/>
          </a:p>
        </p:txBody>
      </p:sp>
      <p:sp>
        <p:nvSpPr>
          <p:cNvPr id="35" name="Text 8"/>
          <p:cNvSpPr/>
          <p:nvPr/>
        </p:nvSpPr>
        <p:spPr>
          <a:xfrm>
            <a:off x="4826050" y="4248150"/>
            <a:ext cx="2451199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zh-CN" alt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语音</a:t>
            </a:r>
            <a:r>
              <a:rPr lang="en-US" altLang="zh-CN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/</a:t>
            </a:r>
            <a:r>
              <a:rPr lang="zh-CN" alt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文本注释</a:t>
            </a:r>
            <a:endParaRPr lang="en-US" sz="1200" dirty="0"/>
          </a:p>
        </p:txBody>
      </p:sp>
      <p:sp>
        <p:nvSpPr>
          <p:cNvPr id="36" name="Text 9"/>
          <p:cNvSpPr/>
          <p:nvPr/>
        </p:nvSpPr>
        <p:spPr>
          <a:xfrm>
            <a:off x="4826050" y="4552950"/>
            <a:ext cx="3002161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zh-CN" alt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自动生成““旅行相册”</a:t>
            </a:r>
            <a:endParaRPr lang="en-US" sz="1200" dirty="0"/>
          </a:p>
        </p:txBody>
      </p:sp>
      <p:sp>
        <p:nvSpPr>
          <p:cNvPr id="37" name="Text 10"/>
          <p:cNvSpPr/>
          <p:nvPr/>
        </p:nvSpPr>
        <p:spPr>
          <a:xfrm>
            <a:off x="8056974" y="3524250"/>
            <a:ext cx="35967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zh-CN" alt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安全</a:t>
            </a:r>
            <a:r>
              <a:rPr lang="en-US" altLang="zh-CN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/</a:t>
            </a:r>
            <a:r>
              <a:rPr lang="zh-CN" alt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私密分享</a:t>
            </a:r>
            <a:endParaRPr lang="en-US" sz="1500" dirty="0"/>
          </a:p>
        </p:txBody>
      </p:sp>
      <p:sp>
        <p:nvSpPr>
          <p:cNvPr id="38" name="Text 11"/>
          <p:cNvSpPr/>
          <p:nvPr/>
        </p:nvSpPr>
        <p:spPr>
          <a:xfrm>
            <a:off x="8585299" y="3943350"/>
            <a:ext cx="1949708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zh-CN" alt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默认私密</a:t>
            </a:r>
            <a:endParaRPr lang="en-US" sz="1200" dirty="0"/>
          </a:p>
        </p:txBody>
      </p:sp>
      <p:sp>
        <p:nvSpPr>
          <p:cNvPr id="39" name="Text 12"/>
          <p:cNvSpPr/>
          <p:nvPr/>
        </p:nvSpPr>
        <p:spPr>
          <a:xfrm>
            <a:off x="8585299" y="4248150"/>
            <a:ext cx="2846427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zh-CN" alt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一键生成分享链接</a:t>
            </a:r>
            <a:endParaRPr lang="en-US" sz="1200" dirty="0"/>
          </a:p>
        </p:txBody>
      </p:sp>
      <p:sp>
        <p:nvSpPr>
          <p:cNvPr id="40" name="Text 13"/>
          <p:cNvSpPr/>
          <p:nvPr/>
        </p:nvSpPr>
        <p:spPr>
          <a:xfrm>
            <a:off x="8585299" y="4552950"/>
            <a:ext cx="2686943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zh-CN" alt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与亲友分享</a:t>
            </a:r>
            <a:endParaRPr lang="en-US" sz="1200" dirty="0"/>
          </a:p>
        </p:txBody>
      </p:sp>
      <p:pic>
        <p:nvPicPr>
          <p:cNvPr id="43" name="Image 20" descr="preencoded.png">
            <a:extLst>
              <a:ext uri="{FF2B5EF4-FFF2-40B4-BE49-F238E27FC236}">
                <a16:creationId xmlns:a16="http://schemas.microsoft.com/office/drawing/2014/main" id="{8123BEFA-9F9D-567D-1BF8-29A9BA39818C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09600" y="5403447"/>
            <a:ext cx="10972800" cy="731520"/>
          </a:xfrm>
          <a:prstGeom prst="rect">
            <a:avLst/>
          </a:prstGeom>
        </p:spPr>
      </p:pic>
      <p:sp>
        <p:nvSpPr>
          <p:cNvPr id="41" name="Text 14"/>
          <p:cNvSpPr/>
          <p:nvPr/>
        </p:nvSpPr>
        <p:spPr>
          <a:xfrm>
            <a:off x="813951" y="5626755"/>
            <a:ext cx="10057805" cy="3862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100"/>
              </a:lnSpc>
            </a:pPr>
            <a:r>
              <a:rPr lang="zh-CN" altLang="en-US" sz="1600" dirty="0">
                <a:solidFill>
                  <a:schemeClr val="bg1"/>
                </a:solidFill>
              </a:rPr>
              <a:t>再也不会遗忘您的旅行记忆。</a:t>
            </a:r>
            <a:r>
              <a:rPr lang="en-US" altLang="zh-CN" sz="1600" dirty="0" err="1">
                <a:solidFill>
                  <a:schemeClr val="bg1"/>
                </a:solidFill>
              </a:rPr>
              <a:t>Waynote</a:t>
            </a:r>
            <a:r>
              <a:rPr lang="en-US" altLang="zh-CN" sz="1600" dirty="0">
                <a:solidFill>
                  <a:schemeClr val="bg1"/>
                </a:solidFill>
              </a:rPr>
              <a:t> </a:t>
            </a:r>
            <a:r>
              <a:rPr lang="zh-CN" altLang="en-US" sz="1600" dirty="0">
                <a:solidFill>
                  <a:schemeClr val="bg1"/>
                </a:solidFill>
              </a:rPr>
              <a:t>以视觉上引人入胜的方式安全地存储和展示您的旅程。</a:t>
            </a:r>
            <a:endParaRPr lang="en-US" sz="1600" dirty="0">
              <a:solidFill>
                <a:schemeClr val="bg1"/>
              </a:solidFill>
            </a:endParaRPr>
          </a:p>
        </p:txBody>
      </p:sp>
      <p:pic>
        <p:nvPicPr>
          <p:cNvPr id="2" name="图片 1" descr="徽标, 公司名称&#10;&#10;AI 生成的内容可能不正确。">
            <a:extLst>
              <a:ext uri="{FF2B5EF4-FFF2-40B4-BE49-F238E27FC236}">
                <a16:creationId xmlns:a16="http://schemas.microsoft.com/office/drawing/2014/main" id="{4B302510-1587-C5A2-2C7E-E5AB2A5987B4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0992505" y="16193"/>
            <a:ext cx="1097280" cy="109728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Image 0" descr="preencoded.png">
            <a:extLst>
              <a:ext uri="{FF2B5EF4-FFF2-40B4-BE49-F238E27FC236}">
                <a16:creationId xmlns:a16="http://schemas.microsoft.com/office/drawing/2014/main" id="{4854107A-B661-2400-FA12-FAEE30F4BB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8" name="Image 20" descr="preencoded.png">
            <a:extLst>
              <a:ext uri="{FF2B5EF4-FFF2-40B4-BE49-F238E27FC236}">
                <a16:creationId xmlns:a16="http://schemas.microsoft.com/office/drawing/2014/main" id="{ABDD8788-EEBC-836B-795F-21E630962B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6213" y="4640263"/>
            <a:ext cx="5608062" cy="1726142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" y="838200"/>
            <a:ext cx="762000" cy="28575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029" y="1221317"/>
            <a:ext cx="5257800" cy="11430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2529" y="1411817"/>
            <a:ext cx="457200" cy="4572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5404" y="1488017"/>
            <a:ext cx="171450" cy="3048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029" y="2516717"/>
            <a:ext cx="5257800" cy="11430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2529" y="2707217"/>
            <a:ext cx="457200" cy="4572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1117" y="2783417"/>
            <a:ext cx="200025" cy="3048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2029" y="3812117"/>
            <a:ext cx="5257800" cy="11430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82529" y="4002617"/>
            <a:ext cx="457200" cy="4572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96829" y="4078817"/>
            <a:ext cx="228600" cy="3048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029" y="5107517"/>
            <a:ext cx="5257800" cy="11430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82529" y="5298017"/>
            <a:ext cx="457200" cy="4572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82542" y="5374217"/>
            <a:ext cx="257175" cy="3048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6"/>
          <a:srcRect l="1348" t="1084" r="2306" b="2363"/>
          <a:stretch>
            <a:fillRect/>
          </a:stretch>
        </p:blipFill>
        <p:spPr>
          <a:xfrm>
            <a:off x="5393950" y="866775"/>
            <a:ext cx="6798390" cy="35052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025644" y="4867275"/>
            <a:ext cx="142875" cy="1905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025644" y="5819775"/>
            <a:ext cx="257175" cy="30480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425944" y="5819775"/>
            <a:ext cx="228600" cy="304800"/>
          </a:xfrm>
          <a:prstGeom prst="rect">
            <a:avLst/>
          </a:prstGeom>
        </p:spPr>
      </p:pic>
      <p:sp>
        <p:nvSpPr>
          <p:cNvPr id="22" name="Text 0"/>
          <p:cNvSpPr/>
          <p:nvPr/>
        </p:nvSpPr>
        <p:spPr>
          <a:xfrm>
            <a:off x="609600" y="381000"/>
            <a:ext cx="109728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dirty="0" err="1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核心功能</a:t>
            </a:r>
            <a:r>
              <a:rPr lang="zh-CN" altLang="en-US" sz="27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二</a:t>
            </a:r>
            <a:r>
              <a:rPr lang="en-US" sz="27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：凭证与开销管理</a:t>
            </a:r>
            <a:endParaRPr lang="en-US" sz="2700" dirty="0"/>
          </a:p>
        </p:txBody>
      </p:sp>
      <p:sp>
        <p:nvSpPr>
          <p:cNvPr id="23" name="Text 1"/>
          <p:cNvSpPr/>
          <p:nvPr/>
        </p:nvSpPr>
        <p:spPr>
          <a:xfrm>
            <a:off x="892129" y="1411817"/>
            <a:ext cx="42672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标准化凭证记录</a:t>
            </a:r>
            <a:endParaRPr lang="en-US" sz="1350" dirty="0"/>
          </a:p>
        </p:txBody>
      </p:sp>
      <p:sp>
        <p:nvSpPr>
          <p:cNvPr id="24" name="Text 2"/>
          <p:cNvSpPr/>
          <p:nvPr/>
        </p:nvSpPr>
        <p:spPr>
          <a:xfrm>
            <a:off x="892129" y="1716617"/>
            <a:ext cx="42672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通过API调用获取航班信息（航班号、日期、舱位、行李、座位等），生成标准化电子记录，告别手动生成的繁琐。</a:t>
            </a:r>
            <a:endParaRPr lang="en-US" sz="1200" dirty="0"/>
          </a:p>
        </p:txBody>
      </p:sp>
      <p:sp>
        <p:nvSpPr>
          <p:cNvPr id="25" name="Text 3"/>
          <p:cNvSpPr/>
          <p:nvPr/>
        </p:nvSpPr>
        <p:spPr>
          <a:xfrm>
            <a:off x="892129" y="2707217"/>
            <a:ext cx="42672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一键打包报销</a:t>
            </a:r>
            <a:endParaRPr lang="en-US" sz="1350" dirty="0"/>
          </a:p>
        </p:txBody>
      </p:sp>
      <p:sp>
        <p:nvSpPr>
          <p:cNvPr id="26" name="Text 4"/>
          <p:cNvSpPr/>
          <p:nvPr/>
        </p:nvSpPr>
        <p:spPr>
          <a:xfrm>
            <a:off x="892129" y="3012017"/>
            <a:ext cx="42672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按旅程一键导出报销凭证（PDF/CSV/原件压缩），支持多种格式，让报销流程变得简单高效，告别手动收集整理的困扰。</a:t>
            </a:r>
            <a:endParaRPr lang="en-US" sz="1200" dirty="0"/>
          </a:p>
        </p:txBody>
      </p:sp>
      <p:sp>
        <p:nvSpPr>
          <p:cNvPr id="27" name="Text 5"/>
          <p:cNvSpPr/>
          <p:nvPr/>
        </p:nvSpPr>
        <p:spPr>
          <a:xfrm>
            <a:off x="892129" y="4002617"/>
            <a:ext cx="42672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多币种与预算</a:t>
            </a:r>
            <a:endParaRPr lang="en-US" sz="1350" dirty="0"/>
          </a:p>
        </p:txBody>
      </p:sp>
      <p:sp>
        <p:nvSpPr>
          <p:cNvPr id="28" name="Text 6"/>
          <p:cNvSpPr/>
          <p:nvPr/>
        </p:nvSpPr>
        <p:spPr>
          <a:xfrm>
            <a:off x="892129" y="4307417"/>
            <a:ext cx="42672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自动识别币种，离线汇率缓存，按旅程/城市设置预算与超额提醒，实时汇率更新确保财务准确性。</a:t>
            </a:r>
            <a:endParaRPr lang="en-US" sz="1200" dirty="0"/>
          </a:p>
        </p:txBody>
      </p:sp>
      <p:sp>
        <p:nvSpPr>
          <p:cNvPr id="29" name="Text 7"/>
          <p:cNvSpPr/>
          <p:nvPr/>
        </p:nvSpPr>
        <p:spPr>
          <a:xfrm>
            <a:off x="892129" y="5298017"/>
            <a:ext cx="42672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统计与报表</a:t>
            </a:r>
            <a:endParaRPr lang="en-US" sz="1350" dirty="0"/>
          </a:p>
        </p:txBody>
      </p:sp>
      <p:sp>
        <p:nvSpPr>
          <p:cNvPr id="30" name="Text 8"/>
          <p:cNvSpPr/>
          <p:nvPr/>
        </p:nvSpPr>
        <p:spPr>
          <a:xfrm>
            <a:off x="892129" y="5602817"/>
            <a:ext cx="42672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按日期/城市/类目生成报表，导出CSV与发票/凭证，方便报销归档和财务分析，让每一笔花费都清清楚楚。</a:t>
            </a:r>
            <a:endParaRPr lang="en-US" sz="1200" dirty="0"/>
          </a:p>
        </p:txBody>
      </p:sp>
      <p:sp>
        <p:nvSpPr>
          <p:cNvPr id="31" name="Text 9"/>
          <p:cNvSpPr/>
          <p:nvPr/>
        </p:nvSpPr>
        <p:spPr>
          <a:xfrm>
            <a:off x="6244719" y="4829175"/>
            <a:ext cx="48006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价值亮点</a:t>
            </a:r>
            <a:endParaRPr lang="en-US" sz="1500" dirty="0"/>
          </a:p>
        </p:txBody>
      </p:sp>
      <p:sp>
        <p:nvSpPr>
          <p:cNvPr id="32" name="Text 10"/>
          <p:cNvSpPr/>
          <p:nvPr/>
        </p:nvSpPr>
        <p:spPr>
          <a:xfrm>
            <a:off x="6025644" y="5210175"/>
            <a:ext cx="48006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Waynote的凭证管理与开销记账功能，让旅行后的报销与财务处理变得前所未有的简单高效。</a:t>
            </a:r>
            <a:endParaRPr lang="en-US" sz="1200" dirty="0"/>
          </a:p>
        </p:txBody>
      </p:sp>
      <p:sp>
        <p:nvSpPr>
          <p:cNvPr id="33" name="Text 11"/>
          <p:cNvSpPr/>
          <p:nvPr/>
        </p:nvSpPr>
        <p:spPr>
          <a:xfrm>
            <a:off x="6397119" y="5857875"/>
            <a:ext cx="1503759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节省80%报销时间</a:t>
            </a:r>
            <a:endParaRPr lang="en-US" sz="1200" dirty="0"/>
          </a:p>
        </p:txBody>
      </p:sp>
      <p:sp>
        <p:nvSpPr>
          <p:cNvPr id="34" name="Text 12"/>
          <p:cNvSpPr/>
          <p:nvPr/>
        </p:nvSpPr>
        <p:spPr>
          <a:xfrm>
            <a:off x="8768844" y="5857875"/>
            <a:ext cx="1320879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降低错误率90%</a:t>
            </a:r>
            <a:endParaRPr lang="en-US" sz="1200" dirty="0"/>
          </a:p>
        </p:txBody>
      </p:sp>
      <p:pic>
        <p:nvPicPr>
          <p:cNvPr id="2" name="图片 1" descr="徽标, 公司名称&#10;&#10;AI 生成的内容可能不正确。">
            <a:extLst>
              <a:ext uri="{FF2B5EF4-FFF2-40B4-BE49-F238E27FC236}">
                <a16:creationId xmlns:a16="http://schemas.microsoft.com/office/drawing/2014/main" id="{3E098844-D00B-BD04-FD44-16B9AFCA2C0D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0992505" y="16193"/>
            <a:ext cx="1097280" cy="109728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0" descr="preencoded.png">
            <a:extLst>
              <a:ext uri="{FF2B5EF4-FFF2-40B4-BE49-F238E27FC236}">
                <a16:creationId xmlns:a16="http://schemas.microsoft.com/office/drawing/2014/main" id="{60C10019-2C97-BD3D-A16B-05CF04634B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838200"/>
            <a:ext cx="762000" cy="28575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rcRect l="31378" r="31192"/>
          <a:stretch>
            <a:fillRect/>
          </a:stretch>
        </p:blipFill>
        <p:spPr>
          <a:xfrm>
            <a:off x="7995073" y="1086671"/>
            <a:ext cx="3892127" cy="4753515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2835" y="1171575"/>
            <a:ext cx="5486400" cy="24384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5235" y="2466975"/>
            <a:ext cx="381000" cy="3810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0485" y="2581275"/>
            <a:ext cx="190500" cy="1524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5235" y="2962275"/>
            <a:ext cx="381000" cy="3810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9535" y="3076575"/>
            <a:ext cx="152400" cy="1524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22835" y="3798661"/>
            <a:ext cx="7346348" cy="26670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00100" y="5514975"/>
            <a:ext cx="152400" cy="1524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00100" y="5819775"/>
            <a:ext cx="152400" cy="1524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00100" y="6124575"/>
            <a:ext cx="152400" cy="1524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493144" y="5514975"/>
            <a:ext cx="152400" cy="15240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493144" y="5819775"/>
            <a:ext cx="152400" cy="15240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493144" y="6124575"/>
            <a:ext cx="152400" cy="152400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628903" y="5513161"/>
            <a:ext cx="152400" cy="152400"/>
          </a:xfrm>
          <a:prstGeom prst="rect">
            <a:avLst/>
          </a:prstGeom>
        </p:spPr>
      </p:pic>
      <p:pic>
        <p:nvPicPr>
          <p:cNvPr id="27" name="Image 25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628903" y="5817961"/>
            <a:ext cx="152400" cy="152400"/>
          </a:xfrm>
          <a:prstGeom prst="rect">
            <a:avLst/>
          </a:prstGeom>
        </p:spPr>
      </p:pic>
      <p:pic>
        <p:nvPicPr>
          <p:cNvPr id="28" name="Image 26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628903" y="6122761"/>
            <a:ext cx="152400" cy="152400"/>
          </a:xfrm>
          <a:prstGeom prst="rect">
            <a:avLst/>
          </a:prstGeom>
        </p:spPr>
      </p:pic>
      <p:sp>
        <p:nvSpPr>
          <p:cNvPr id="29" name="Text 0"/>
          <p:cNvSpPr/>
          <p:nvPr/>
        </p:nvSpPr>
        <p:spPr>
          <a:xfrm>
            <a:off x="609600" y="381000"/>
            <a:ext cx="109728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dirty="0" err="1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核心功能</a:t>
            </a:r>
            <a:r>
              <a:rPr lang="zh-CN" altLang="en-US" sz="27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三</a:t>
            </a:r>
            <a:r>
              <a:rPr lang="en-US" sz="27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：智能机票查询</a:t>
            </a:r>
            <a:endParaRPr lang="en-US" sz="2700" dirty="0"/>
          </a:p>
        </p:txBody>
      </p:sp>
      <p:sp>
        <p:nvSpPr>
          <p:cNvPr id="30" name="Text 1"/>
          <p:cNvSpPr/>
          <p:nvPr/>
        </p:nvSpPr>
        <p:spPr>
          <a:xfrm>
            <a:off x="675235" y="1438275"/>
            <a:ext cx="5105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66534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智能机票预订系统</a:t>
            </a:r>
            <a:endParaRPr lang="en-US" sz="1800" dirty="0"/>
          </a:p>
        </p:txBody>
      </p:sp>
      <p:sp>
        <p:nvSpPr>
          <p:cNvPr id="31" name="Text 2"/>
          <p:cNvSpPr/>
          <p:nvPr/>
        </p:nvSpPr>
        <p:spPr>
          <a:xfrm>
            <a:off x="675235" y="1857375"/>
            <a:ext cx="51054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Waynote提供全方位机票查询服务，通过创新技术与设计，让用户获得更透明、更便捷的预订体验。</a:t>
            </a:r>
            <a:endParaRPr lang="en-US" sz="1200" dirty="0"/>
          </a:p>
        </p:txBody>
      </p:sp>
      <p:sp>
        <p:nvSpPr>
          <p:cNvPr id="32" name="Text 3"/>
          <p:cNvSpPr/>
          <p:nvPr/>
        </p:nvSpPr>
        <p:spPr>
          <a:xfrm>
            <a:off x="1170535" y="2543175"/>
            <a:ext cx="329184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聚合多个渠道，实时更新价格与座位信息</a:t>
            </a:r>
            <a:endParaRPr lang="en-US" sz="1200" dirty="0"/>
          </a:p>
        </p:txBody>
      </p:sp>
      <p:sp>
        <p:nvSpPr>
          <p:cNvPr id="33" name="Text 4"/>
          <p:cNvSpPr/>
          <p:nvPr/>
        </p:nvSpPr>
        <p:spPr>
          <a:xfrm>
            <a:off x="1170535" y="3038475"/>
            <a:ext cx="256032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安全的跳转下单，直连官方渠道</a:t>
            </a:r>
            <a:endParaRPr lang="en-US" sz="1200" dirty="0"/>
          </a:p>
        </p:txBody>
      </p:sp>
      <p:sp>
        <p:nvSpPr>
          <p:cNvPr id="34" name="Text 5"/>
          <p:cNvSpPr/>
          <p:nvPr/>
        </p:nvSpPr>
        <p:spPr>
          <a:xfrm>
            <a:off x="800100" y="4791075"/>
            <a:ext cx="12319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 err="1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实时座位显示</a:t>
            </a:r>
            <a:endParaRPr lang="en-US" sz="1500" dirty="0"/>
          </a:p>
        </p:txBody>
      </p:sp>
      <p:sp>
        <p:nvSpPr>
          <p:cNvPr id="35" name="Text 6"/>
          <p:cNvSpPr/>
          <p:nvPr/>
        </p:nvSpPr>
        <p:spPr>
          <a:xfrm>
            <a:off x="800100" y="5133975"/>
            <a:ext cx="374904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在搜索结果页直接显示：</a:t>
            </a:r>
            <a:endParaRPr lang="en-US" sz="1200" dirty="0"/>
          </a:p>
        </p:txBody>
      </p:sp>
      <p:sp>
        <p:nvSpPr>
          <p:cNvPr id="36" name="Text 7"/>
          <p:cNvSpPr/>
          <p:nvPr/>
        </p:nvSpPr>
        <p:spPr>
          <a:xfrm>
            <a:off x="1028700" y="5476875"/>
            <a:ext cx="237940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可售/已占/付费/不可选座状态</a:t>
            </a:r>
            <a:endParaRPr lang="en-US" sz="1200" dirty="0"/>
          </a:p>
        </p:txBody>
      </p:sp>
      <p:sp>
        <p:nvSpPr>
          <p:cNvPr id="37" name="Text 8"/>
          <p:cNvSpPr/>
          <p:nvPr/>
        </p:nvSpPr>
        <p:spPr>
          <a:xfrm>
            <a:off x="1028700" y="5781675"/>
            <a:ext cx="280481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靠窗/过道、腿距、静区等属性标注</a:t>
            </a:r>
            <a:endParaRPr lang="en-US" sz="1200" dirty="0"/>
          </a:p>
        </p:txBody>
      </p:sp>
      <p:sp>
        <p:nvSpPr>
          <p:cNvPr id="38" name="Text 9"/>
          <p:cNvSpPr/>
          <p:nvPr/>
        </p:nvSpPr>
        <p:spPr>
          <a:xfrm>
            <a:off x="1028700" y="6086475"/>
            <a:ext cx="201168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用户点评与座位偏好推荐</a:t>
            </a:r>
            <a:endParaRPr lang="en-US" sz="1200" dirty="0"/>
          </a:p>
        </p:txBody>
      </p:sp>
      <p:sp>
        <p:nvSpPr>
          <p:cNvPr id="39" name="Text 10"/>
          <p:cNvSpPr/>
          <p:nvPr/>
        </p:nvSpPr>
        <p:spPr>
          <a:xfrm>
            <a:off x="3493144" y="4791075"/>
            <a:ext cx="1589599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低价日历与提醒</a:t>
            </a:r>
            <a:endParaRPr lang="en-US" sz="1500" dirty="0"/>
          </a:p>
        </p:txBody>
      </p:sp>
      <p:sp>
        <p:nvSpPr>
          <p:cNvPr id="40" name="Text 11"/>
          <p:cNvSpPr/>
          <p:nvPr/>
        </p:nvSpPr>
        <p:spPr>
          <a:xfrm>
            <a:off x="3493144" y="5133975"/>
            <a:ext cx="1185384" cy="2381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智能价格追踪：</a:t>
            </a:r>
            <a:endParaRPr lang="en-US" sz="1200" dirty="0"/>
          </a:p>
        </p:txBody>
      </p:sp>
      <p:sp>
        <p:nvSpPr>
          <p:cNvPr id="41" name="Text 12"/>
          <p:cNvSpPr/>
          <p:nvPr/>
        </p:nvSpPr>
        <p:spPr>
          <a:xfrm>
            <a:off x="3721744" y="5476875"/>
            <a:ext cx="1794511" cy="2952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按航线提供月视图最低价</a:t>
            </a:r>
            <a:endParaRPr lang="en-US" sz="1200" dirty="0"/>
          </a:p>
        </p:txBody>
      </p:sp>
      <p:sp>
        <p:nvSpPr>
          <p:cNvPr id="42" name="Text 13"/>
          <p:cNvSpPr/>
          <p:nvPr/>
        </p:nvSpPr>
        <p:spPr>
          <a:xfrm>
            <a:off x="3721744" y="5781675"/>
            <a:ext cx="146304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历史价位区间分析</a:t>
            </a:r>
            <a:endParaRPr lang="en-US" sz="1200" dirty="0"/>
          </a:p>
        </p:txBody>
      </p:sp>
      <p:sp>
        <p:nvSpPr>
          <p:cNvPr id="43" name="Text 14"/>
          <p:cNvSpPr/>
          <p:nvPr/>
        </p:nvSpPr>
        <p:spPr>
          <a:xfrm>
            <a:off x="3721744" y="6086475"/>
            <a:ext cx="170753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目标价/降幅智能提醒</a:t>
            </a:r>
            <a:endParaRPr lang="en-US" sz="1200" dirty="0"/>
          </a:p>
        </p:txBody>
      </p:sp>
      <p:sp>
        <p:nvSpPr>
          <p:cNvPr id="44" name="Text 15"/>
          <p:cNvSpPr/>
          <p:nvPr/>
        </p:nvSpPr>
        <p:spPr>
          <a:xfrm>
            <a:off x="5628903" y="4789261"/>
            <a:ext cx="905087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智能筛选</a:t>
            </a:r>
            <a:endParaRPr lang="en-US" sz="1500" dirty="0"/>
          </a:p>
        </p:txBody>
      </p:sp>
      <p:sp>
        <p:nvSpPr>
          <p:cNvPr id="45" name="Text 16"/>
          <p:cNvSpPr/>
          <p:nvPr/>
        </p:nvSpPr>
        <p:spPr>
          <a:xfrm>
            <a:off x="5628903" y="5132161"/>
            <a:ext cx="1459885" cy="2304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多维度个性化筛选：</a:t>
            </a:r>
            <a:endParaRPr lang="en-US" sz="1200" dirty="0"/>
          </a:p>
        </p:txBody>
      </p:sp>
      <p:pic>
        <p:nvPicPr>
          <p:cNvPr id="51" name="Image 9" descr="preencoded.png">
            <a:extLst>
              <a:ext uri="{FF2B5EF4-FFF2-40B4-BE49-F238E27FC236}">
                <a16:creationId xmlns:a16="http://schemas.microsoft.com/office/drawing/2014/main" id="{CD28A2F9-52AB-E3B5-A893-0E7BCAB3913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493144" y="4038600"/>
            <a:ext cx="590550" cy="590550"/>
          </a:xfrm>
          <a:prstGeom prst="rect">
            <a:avLst/>
          </a:prstGeom>
        </p:spPr>
      </p:pic>
      <p:sp>
        <p:nvSpPr>
          <p:cNvPr id="46" name="Text 17"/>
          <p:cNvSpPr/>
          <p:nvPr/>
        </p:nvSpPr>
        <p:spPr>
          <a:xfrm>
            <a:off x="5857503" y="5475061"/>
            <a:ext cx="201168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转机时长、红眼航班筛选</a:t>
            </a:r>
            <a:endParaRPr lang="en-US" sz="1200" dirty="0"/>
          </a:p>
        </p:txBody>
      </p:sp>
      <p:sp>
        <p:nvSpPr>
          <p:cNvPr id="47" name="Text 18"/>
          <p:cNvSpPr/>
          <p:nvPr/>
        </p:nvSpPr>
        <p:spPr>
          <a:xfrm>
            <a:off x="5857503" y="5779861"/>
            <a:ext cx="18288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行李规则、准点率查询</a:t>
            </a:r>
            <a:endParaRPr lang="en-US" sz="1200" dirty="0"/>
          </a:p>
        </p:txBody>
      </p:sp>
      <p:sp>
        <p:nvSpPr>
          <p:cNvPr id="48" name="Text 19"/>
          <p:cNvSpPr/>
          <p:nvPr/>
        </p:nvSpPr>
        <p:spPr>
          <a:xfrm>
            <a:off x="5857503" y="6084661"/>
            <a:ext cx="152465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机型/座椅偏好设置</a:t>
            </a:r>
            <a:endParaRPr lang="en-US" sz="1200" dirty="0"/>
          </a:p>
        </p:txBody>
      </p:sp>
      <p:pic>
        <p:nvPicPr>
          <p:cNvPr id="50" name="Image 9" descr="preencoded.png">
            <a:extLst>
              <a:ext uri="{FF2B5EF4-FFF2-40B4-BE49-F238E27FC236}">
                <a16:creationId xmlns:a16="http://schemas.microsoft.com/office/drawing/2014/main" id="{9337B25E-C36F-1791-AEEC-B8C67B2D065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40833" y="4019550"/>
            <a:ext cx="590550" cy="59055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28687" y="4161367"/>
            <a:ext cx="200025" cy="3048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697932" y="4181475"/>
            <a:ext cx="200025" cy="304800"/>
          </a:xfrm>
          <a:prstGeom prst="rect">
            <a:avLst/>
          </a:prstGeom>
        </p:spPr>
      </p:pic>
      <p:pic>
        <p:nvPicPr>
          <p:cNvPr id="52" name="Image 9" descr="preencoded.png">
            <a:extLst>
              <a:ext uri="{FF2B5EF4-FFF2-40B4-BE49-F238E27FC236}">
                <a16:creationId xmlns:a16="http://schemas.microsoft.com/office/drawing/2014/main" id="{38F5C6A9-F1D2-DA16-8AA9-65591B55B34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628903" y="4017736"/>
            <a:ext cx="590550" cy="590550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19403" y="4179661"/>
            <a:ext cx="228600" cy="304800"/>
          </a:xfrm>
          <a:prstGeom prst="rect">
            <a:avLst/>
          </a:prstGeom>
        </p:spPr>
      </p:pic>
      <p:pic>
        <p:nvPicPr>
          <p:cNvPr id="18" name="图片 17" descr="徽标, 公司名称&#10;&#10;AI 生成的内容可能不正确。">
            <a:extLst>
              <a:ext uri="{FF2B5EF4-FFF2-40B4-BE49-F238E27FC236}">
                <a16:creationId xmlns:a16="http://schemas.microsoft.com/office/drawing/2014/main" id="{F3B8B267-0F8A-681E-2FCE-41081360D39D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992505" y="16193"/>
            <a:ext cx="1097280" cy="109728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preencoded.png">
            <a:extLst>
              <a:ext uri="{FF2B5EF4-FFF2-40B4-BE49-F238E27FC236}">
                <a16:creationId xmlns:a16="http://schemas.microsoft.com/office/drawing/2014/main" id="{BDEB3483-235A-F03C-D114-4814ECD7ED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Image 20" descr="preencoded.png">
            <a:extLst>
              <a:ext uri="{FF2B5EF4-FFF2-40B4-BE49-F238E27FC236}">
                <a16:creationId xmlns:a16="http://schemas.microsoft.com/office/drawing/2014/main" id="{C1C6F03F-B070-ABDE-C64F-F57B6E8383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5403447"/>
            <a:ext cx="10972800" cy="73152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" y="838200"/>
            <a:ext cx="762000" cy="28575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74" y="1858604"/>
            <a:ext cx="3296989" cy="25908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8274" y="2087204"/>
            <a:ext cx="533400" cy="5334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0674" y="2201504"/>
            <a:ext cx="228600" cy="3048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8274" y="3420704"/>
            <a:ext cx="152400" cy="1524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8274" y="3725504"/>
            <a:ext cx="152400" cy="1524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8274" y="4030304"/>
            <a:ext cx="152400" cy="1524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06663" y="3144479"/>
            <a:ext cx="540841" cy="1905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47505" y="1858604"/>
            <a:ext cx="3296989" cy="25908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676105" y="2087204"/>
            <a:ext cx="533400" cy="5334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842792" y="2201504"/>
            <a:ext cx="200025" cy="3048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676105" y="3420704"/>
            <a:ext cx="152400" cy="1524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676105" y="3725504"/>
            <a:ext cx="152400" cy="1524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676105" y="4030304"/>
            <a:ext cx="152400" cy="1524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744494" y="3144479"/>
            <a:ext cx="540841" cy="1905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285336" y="1858604"/>
            <a:ext cx="3296989" cy="259080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513936" y="2087204"/>
            <a:ext cx="533400" cy="53340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680623" y="2201504"/>
            <a:ext cx="200025" cy="304800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513936" y="3420704"/>
            <a:ext cx="152400" cy="152400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513936" y="3725504"/>
            <a:ext cx="152400" cy="152400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513936" y="4030304"/>
            <a:ext cx="152400" cy="152400"/>
          </a:xfrm>
          <a:prstGeom prst="rect">
            <a:avLst/>
          </a:prstGeom>
        </p:spPr>
      </p:pic>
      <p:sp>
        <p:nvSpPr>
          <p:cNvPr id="26" name="Text 0"/>
          <p:cNvSpPr/>
          <p:nvPr/>
        </p:nvSpPr>
        <p:spPr>
          <a:xfrm>
            <a:off x="609600" y="381000"/>
            <a:ext cx="109728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产品亮点与价值主张</a:t>
            </a:r>
            <a:endParaRPr lang="en-US" sz="2700" dirty="0"/>
          </a:p>
        </p:txBody>
      </p:sp>
      <p:sp>
        <p:nvSpPr>
          <p:cNvPr id="27" name="Text 1"/>
          <p:cNvSpPr/>
          <p:nvPr/>
        </p:nvSpPr>
        <p:spPr>
          <a:xfrm>
            <a:off x="-259080" y="5612683"/>
            <a:ext cx="1271016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"让每一次旅行都有条理、有留档；让每一张机票更划算、更可控；让每一笔花费清清楚楚。"</a:t>
            </a:r>
            <a:endParaRPr lang="en-US" sz="1500" dirty="0"/>
          </a:p>
        </p:txBody>
      </p:sp>
      <p:sp>
        <p:nvSpPr>
          <p:cNvPr id="28" name="Text 2"/>
          <p:cNvSpPr/>
          <p:nvPr/>
        </p:nvSpPr>
        <p:spPr>
          <a:xfrm>
            <a:off x="1524074" y="2220554"/>
            <a:ext cx="18014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"记录×订票"整合</a:t>
            </a:r>
            <a:endParaRPr lang="en-US" sz="1500" dirty="0"/>
          </a:p>
        </p:txBody>
      </p:sp>
      <p:sp>
        <p:nvSpPr>
          <p:cNvPr id="29" name="Text 3"/>
          <p:cNvSpPr/>
          <p:nvPr/>
        </p:nvSpPr>
        <p:spPr>
          <a:xfrm>
            <a:off x="838274" y="2773004"/>
            <a:ext cx="2809309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一站式解决旅行全流程需求，减少工具切换。</a:t>
            </a:r>
            <a:endParaRPr lang="en-US" sz="1200" dirty="0"/>
          </a:p>
        </p:txBody>
      </p:sp>
      <p:sp>
        <p:nvSpPr>
          <p:cNvPr id="30" name="Text 4"/>
          <p:cNvSpPr/>
          <p:nvPr/>
        </p:nvSpPr>
        <p:spPr>
          <a:xfrm>
            <a:off x="1066874" y="3382604"/>
            <a:ext cx="237744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轨迹记录与机票管理合二为一</a:t>
            </a:r>
            <a:endParaRPr lang="en-US" sz="1200" dirty="0"/>
          </a:p>
        </p:txBody>
      </p:sp>
      <p:sp>
        <p:nvSpPr>
          <p:cNvPr id="31" name="Text 5"/>
          <p:cNvSpPr/>
          <p:nvPr/>
        </p:nvSpPr>
        <p:spPr>
          <a:xfrm>
            <a:off x="1066874" y="3687404"/>
            <a:ext cx="2551926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一个App内完成全流程旅行管理</a:t>
            </a:r>
            <a:endParaRPr lang="en-US" sz="1200" dirty="0"/>
          </a:p>
        </p:txBody>
      </p:sp>
      <p:sp>
        <p:nvSpPr>
          <p:cNvPr id="32" name="Text 6"/>
          <p:cNvSpPr/>
          <p:nvPr/>
        </p:nvSpPr>
        <p:spPr>
          <a:xfrm>
            <a:off x="1066874" y="3992204"/>
            <a:ext cx="237744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减少应用切换，提升用户体验</a:t>
            </a:r>
            <a:endParaRPr lang="en-US" sz="1200" dirty="0"/>
          </a:p>
        </p:txBody>
      </p:sp>
      <p:sp>
        <p:nvSpPr>
          <p:cNvPr id="33" name="Text 7"/>
          <p:cNvSpPr/>
          <p:nvPr/>
        </p:nvSpPr>
        <p:spPr>
          <a:xfrm>
            <a:off x="5361905" y="2220554"/>
            <a:ext cx="18288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实时座位体验领先</a:t>
            </a:r>
            <a:endParaRPr lang="en-US" sz="1500" dirty="0"/>
          </a:p>
        </p:txBody>
      </p:sp>
      <p:sp>
        <p:nvSpPr>
          <p:cNvPr id="34" name="Text 8"/>
          <p:cNvSpPr/>
          <p:nvPr/>
        </p:nvSpPr>
        <p:spPr>
          <a:xfrm>
            <a:off x="4676105" y="2773004"/>
            <a:ext cx="2839789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将座位图前置到搜索结果，减少"买到差座"的不确定性。</a:t>
            </a:r>
            <a:endParaRPr lang="en-US" sz="1200" dirty="0"/>
          </a:p>
        </p:txBody>
      </p:sp>
      <p:sp>
        <p:nvSpPr>
          <p:cNvPr id="35" name="Text 9"/>
          <p:cNvSpPr/>
          <p:nvPr/>
        </p:nvSpPr>
        <p:spPr>
          <a:xfrm>
            <a:off x="4904705" y="3382604"/>
            <a:ext cx="201168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直观显示座位状态与属性</a:t>
            </a:r>
            <a:endParaRPr lang="en-US" sz="1200" dirty="0"/>
          </a:p>
        </p:txBody>
      </p:sp>
      <p:sp>
        <p:nvSpPr>
          <p:cNvPr id="36" name="Text 10"/>
          <p:cNvSpPr/>
          <p:nvPr/>
        </p:nvSpPr>
        <p:spPr>
          <a:xfrm>
            <a:off x="4904705" y="3687404"/>
            <a:ext cx="262193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提供靠窗/过道、静区等属性标注</a:t>
            </a:r>
            <a:endParaRPr lang="en-US" sz="1200" dirty="0"/>
          </a:p>
        </p:txBody>
      </p:sp>
      <p:sp>
        <p:nvSpPr>
          <p:cNvPr id="37" name="Text 11"/>
          <p:cNvSpPr/>
          <p:nvPr/>
        </p:nvSpPr>
        <p:spPr>
          <a:xfrm>
            <a:off x="4904705" y="3992204"/>
            <a:ext cx="201168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提升预订确定性与满意度</a:t>
            </a:r>
            <a:endParaRPr lang="en-US" sz="1200" dirty="0"/>
          </a:p>
        </p:txBody>
      </p:sp>
      <p:sp>
        <p:nvSpPr>
          <p:cNvPr id="38" name="Text 12"/>
          <p:cNvSpPr/>
          <p:nvPr/>
        </p:nvSpPr>
        <p:spPr>
          <a:xfrm>
            <a:off x="9199736" y="2220554"/>
            <a:ext cx="13716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高效低价通知</a:t>
            </a:r>
            <a:endParaRPr lang="en-US" sz="1500" dirty="0"/>
          </a:p>
        </p:txBody>
      </p:sp>
      <p:sp>
        <p:nvSpPr>
          <p:cNvPr id="39" name="Text 13"/>
          <p:cNvSpPr/>
          <p:nvPr/>
        </p:nvSpPr>
        <p:spPr>
          <a:xfrm>
            <a:off x="8513936" y="2773004"/>
            <a:ext cx="2839789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低价日历提示，辅助用户判断"现在是否值得买"。</a:t>
            </a:r>
            <a:endParaRPr lang="en-US" sz="1200" dirty="0"/>
          </a:p>
        </p:txBody>
      </p:sp>
      <p:sp>
        <p:nvSpPr>
          <p:cNvPr id="40" name="Text 14"/>
          <p:cNvSpPr/>
          <p:nvPr/>
        </p:nvSpPr>
        <p:spPr>
          <a:xfrm>
            <a:off x="8742536" y="3382604"/>
            <a:ext cx="201168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按航线提供月视图最低价</a:t>
            </a:r>
            <a:endParaRPr lang="en-US" sz="1200" dirty="0"/>
          </a:p>
        </p:txBody>
      </p:sp>
      <p:sp>
        <p:nvSpPr>
          <p:cNvPr id="41" name="Text 15"/>
          <p:cNvSpPr/>
          <p:nvPr/>
        </p:nvSpPr>
        <p:spPr>
          <a:xfrm>
            <a:off x="8742536" y="3687404"/>
            <a:ext cx="170753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支持目标价/降幅提醒</a:t>
            </a:r>
            <a:endParaRPr lang="en-US" sz="1200" dirty="0"/>
          </a:p>
        </p:txBody>
      </p:sp>
      <p:sp>
        <p:nvSpPr>
          <p:cNvPr id="42" name="Text 16"/>
          <p:cNvSpPr/>
          <p:nvPr/>
        </p:nvSpPr>
        <p:spPr>
          <a:xfrm>
            <a:off x="8742536" y="3992204"/>
            <a:ext cx="310896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历史价位区间分析，做出最佳购票决策</a:t>
            </a:r>
            <a:endParaRPr lang="en-US" sz="1200" dirty="0"/>
          </a:p>
        </p:txBody>
      </p:sp>
      <p:pic>
        <p:nvPicPr>
          <p:cNvPr id="5" name="图片 4" descr="徽标, 公司名称&#10;&#10;AI 生成的内容可能不正确。">
            <a:extLst>
              <a:ext uri="{FF2B5EF4-FFF2-40B4-BE49-F238E27FC236}">
                <a16:creationId xmlns:a16="http://schemas.microsoft.com/office/drawing/2014/main" id="{5055D969-E357-9C9C-9A0F-EB3D77683FDC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0992505" y="16193"/>
            <a:ext cx="1097280" cy="109728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Image 0" descr="preencoded.png">
            <a:extLst>
              <a:ext uri="{FF2B5EF4-FFF2-40B4-BE49-F238E27FC236}">
                <a16:creationId xmlns:a16="http://schemas.microsoft.com/office/drawing/2014/main" id="{6D00868D-56DA-2511-7CF0-CDFC2C03FF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838200"/>
            <a:ext cx="762000" cy="28575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3900" y="1171575"/>
            <a:ext cx="3429000" cy="4695825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05025" y="1362075"/>
            <a:ext cx="666750" cy="66675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95525" y="1524000"/>
            <a:ext cx="285750" cy="3429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4400" y="2857500"/>
            <a:ext cx="3048000" cy="4191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8700" y="2990850"/>
            <a:ext cx="171450" cy="13335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4400" y="4400550"/>
            <a:ext cx="152400" cy="1524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4400" y="4667250"/>
            <a:ext cx="152400" cy="1524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4400" y="4933950"/>
            <a:ext cx="152400" cy="1524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1500" y="1171575"/>
            <a:ext cx="3429000" cy="4695825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62625" y="1362075"/>
            <a:ext cx="666750" cy="66675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986463" y="1524000"/>
            <a:ext cx="219075" cy="3429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07606" y="4419600"/>
            <a:ext cx="152400" cy="1524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07606" y="4686300"/>
            <a:ext cx="152400" cy="1524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07606" y="4953000"/>
            <a:ext cx="152400" cy="1524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039100" y="1171575"/>
            <a:ext cx="3429000" cy="4695825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420225" y="1362075"/>
            <a:ext cx="666750" cy="66675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572625" y="1524000"/>
            <a:ext cx="361950" cy="342900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29600" y="2857500"/>
            <a:ext cx="3048000" cy="419100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343900" y="2990850"/>
            <a:ext cx="133350" cy="133350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29600" y="4400550"/>
            <a:ext cx="152400" cy="152400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29600" y="4667250"/>
            <a:ext cx="152400" cy="152400"/>
          </a:xfrm>
          <a:prstGeom prst="rect">
            <a:avLst/>
          </a:prstGeom>
        </p:spPr>
      </p:pic>
      <p:pic>
        <p:nvPicPr>
          <p:cNvPr id="27" name="Image 25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29600" y="4933950"/>
            <a:ext cx="152400" cy="152400"/>
          </a:xfrm>
          <a:prstGeom prst="rect">
            <a:avLst/>
          </a:prstGeom>
        </p:spPr>
      </p:pic>
      <p:sp>
        <p:nvSpPr>
          <p:cNvPr id="28" name="Text 0"/>
          <p:cNvSpPr/>
          <p:nvPr/>
        </p:nvSpPr>
        <p:spPr>
          <a:xfrm>
            <a:off x="609600" y="381000"/>
            <a:ext cx="109728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目标用户画像</a:t>
            </a:r>
            <a:endParaRPr lang="en-US" sz="2700" dirty="0"/>
          </a:p>
        </p:txBody>
      </p:sp>
      <p:sp>
        <p:nvSpPr>
          <p:cNvPr id="29" name="Text 1"/>
          <p:cNvSpPr/>
          <p:nvPr/>
        </p:nvSpPr>
        <p:spPr>
          <a:xfrm>
            <a:off x="914400" y="2171700"/>
            <a:ext cx="30480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商务人士</a:t>
            </a:r>
            <a:endParaRPr lang="en-US" sz="1500" dirty="0"/>
          </a:p>
        </p:txBody>
      </p:sp>
      <p:sp>
        <p:nvSpPr>
          <p:cNvPr id="30" name="Text 2"/>
          <p:cNvSpPr/>
          <p:nvPr/>
        </p:nvSpPr>
        <p:spPr>
          <a:xfrm>
            <a:off x="609600" y="2514600"/>
            <a:ext cx="36576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28-40岁，一线城市白领/自由职业者</a:t>
            </a:r>
            <a:endParaRPr lang="en-US" sz="1050" dirty="0"/>
          </a:p>
        </p:txBody>
      </p:sp>
      <p:sp>
        <p:nvSpPr>
          <p:cNvPr id="31" name="Text 3"/>
          <p:cNvSpPr/>
          <p:nvPr/>
        </p:nvSpPr>
        <p:spPr>
          <a:xfrm>
            <a:off x="1276350" y="2971800"/>
            <a:ext cx="338328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平均年度飞行次数 ≥ 6段</a:t>
            </a:r>
            <a:endParaRPr lang="en-US" sz="1050" dirty="0"/>
          </a:p>
        </p:txBody>
      </p:sp>
      <p:sp>
        <p:nvSpPr>
          <p:cNvPr id="32" name="Text 4"/>
          <p:cNvSpPr/>
          <p:nvPr/>
        </p:nvSpPr>
        <p:spPr>
          <a:xfrm>
            <a:off x="914400" y="3429000"/>
            <a:ext cx="30480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核心目的：</a:t>
            </a:r>
            <a:endParaRPr lang="en-US" sz="1200" dirty="0"/>
          </a:p>
        </p:txBody>
      </p:sp>
      <p:sp>
        <p:nvSpPr>
          <p:cNvPr id="33" name="Text 5"/>
          <p:cNvSpPr/>
          <p:nvPr/>
        </p:nvSpPr>
        <p:spPr>
          <a:xfrm>
            <a:off x="914400" y="3733800"/>
            <a:ext cx="36576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节省订票时间、挑选好座位、控制差旅预算</a:t>
            </a:r>
            <a:endParaRPr lang="en-US" sz="1050" dirty="0"/>
          </a:p>
        </p:txBody>
      </p:sp>
      <p:sp>
        <p:nvSpPr>
          <p:cNvPr id="34" name="Text 6"/>
          <p:cNvSpPr/>
          <p:nvPr/>
        </p:nvSpPr>
        <p:spPr>
          <a:xfrm>
            <a:off x="914400" y="4076700"/>
            <a:ext cx="30480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关键需求：</a:t>
            </a:r>
            <a:endParaRPr lang="en-US" sz="1200" dirty="0"/>
          </a:p>
        </p:txBody>
      </p:sp>
      <p:sp>
        <p:nvSpPr>
          <p:cNvPr id="35" name="Text 7"/>
          <p:cNvSpPr/>
          <p:nvPr/>
        </p:nvSpPr>
        <p:spPr>
          <a:xfrm>
            <a:off x="1143000" y="4381500"/>
            <a:ext cx="288036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一屏看清票规、行李、座位质量与到手价</a:t>
            </a:r>
            <a:endParaRPr lang="en-US" sz="1050" dirty="0"/>
          </a:p>
        </p:txBody>
      </p:sp>
      <p:sp>
        <p:nvSpPr>
          <p:cNvPr id="36" name="Text 8"/>
          <p:cNvSpPr/>
          <p:nvPr/>
        </p:nvSpPr>
        <p:spPr>
          <a:xfrm>
            <a:off x="1143000" y="4648200"/>
            <a:ext cx="224028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价格到点自动通知，不错过好价</a:t>
            </a:r>
            <a:endParaRPr lang="en-US" sz="1050" dirty="0"/>
          </a:p>
        </p:txBody>
      </p:sp>
      <p:sp>
        <p:nvSpPr>
          <p:cNvPr id="37" name="Text 9"/>
          <p:cNvSpPr/>
          <p:nvPr/>
        </p:nvSpPr>
        <p:spPr>
          <a:xfrm>
            <a:off x="1143000" y="4914900"/>
            <a:ext cx="176022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出差后报销材料一键打包</a:t>
            </a:r>
            <a:endParaRPr lang="en-US" sz="1050" dirty="0"/>
          </a:p>
        </p:txBody>
      </p:sp>
      <p:sp>
        <p:nvSpPr>
          <p:cNvPr id="38" name="Text 10"/>
          <p:cNvSpPr/>
          <p:nvPr/>
        </p:nvSpPr>
        <p:spPr>
          <a:xfrm>
            <a:off x="4572000" y="2171700"/>
            <a:ext cx="30480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背包客</a:t>
            </a:r>
            <a:endParaRPr lang="en-US" sz="1500" dirty="0"/>
          </a:p>
        </p:txBody>
      </p:sp>
      <p:sp>
        <p:nvSpPr>
          <p:cNvPr id="39" name="Text 11"/>
          <p:cNvSpPr/>
          <p:nvPr/>
        </p:nvSpPr>
        <p:spPr>
          <a:xfrm>
            <a:off x="4267200" y="2514600"/>
            <a:ext cx="36576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18-35岁，学生/</a:t>
            </a:r>
            <a:r>
              <a:rPr lang="en-US" sz="1050" dirty="0" err="1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职场早期</a:t>
            </a:r>
            <a:endParaRPr lang="en-US" sz="1050" dirty="0"/>
          </a:p>
        </p:txBody>
      </p:sp>
      <p:sp>
        <p:nvSpPr>
          <p:cNvPr id="40" name="Text 12"/>
          <p:cNvSpPr/>
          <p:nvPr/>
        </p:nvSpPr>
        <p:spPr>
          <a:xfrm>
            <a:off x="4607606" y="3448050"/>
            <a:ext cx="30480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核心目的：</a:t>
            </a:r>
            <a:endParaRPr lang="en-US" sz="1200" dirty="0"/>
          </a:p>
        </p:txBody>
      </p:sp>
      <p:sp>
        <p:nvSpPr>
          <p:cNvPr id="41" name="Text 13"/>
          <p:cNvSpPr/>
          <p:nvPr/>
        </p:nvSpPr>
        <p:spPr>
          <a:xfrm>
            <a:off x="4607606" y="3752850"/>
            <a:ext cx="2307771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省钱、记录旅途、降低规划负担</a:t>
            </a:r>
            <a:endParaRPr lang="en-US" sz="1050" dirty="0"/>
          </a:p>
        </p:txBody>
      </p:sp>
      <p:sp>
        <p:nvSpPr>
          <p:cNvPr id="42" name="Text 14"/>
          <p:cNvSpPr/>
          <p:nvPr/>
        </p:nvSpPr>
        <p:spPr>
          <a:xfrm>
            <a:off x="4607606" y="4095750"/>
            <a:ext cx="30480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关键需求：</a:t>
            </a:r>
            <a:endParaRPr lang="en-US" sz="1200" dirty="0"/>
          </a:p>
        </p:txBody>
      </p:sp>
      <p:sp>
        <p:nvSpPr>
          <p:cNvPr id="43" name="Text 15"/>
          <p:cNvSpPr/>
          <p:nvPr/>
        </p:nvSpPr>
        <p:spPr>
          <a:xfrm>
            <a:off x="4836206" y="4400550"/>
            <a:ext cx="2628900" cy="3333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一目了然地获取全球低价提醒与出行灵感</a:t>
            </a:r>
            <a:endParaRPr lang="en-US" sz="1050" dirty="0"/>
          </a:p>
        </p:txBody>
      </p:sp>
      <p:sp>
        <p:nvSpPr>
          <p:cNvPr id="44" name="Text 16"/>
          <p:cNvSpPr/>
          <p:nvPr/>
        </p:nvSpPr>
        <p:spPr>
          <a:xfrm>
            <a:off x="4836206" y="4667250"/>
            <a:ext cx="224028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自动生成行程轨迹与可分享相册</a:t>
            </a:r>
            <a:endParaRPr lang="en-US" sz="1050" dirty="0"/>
          </a:p>
        </p:txBody>
      </p:sp>
      <p:sp>
        <p:nvSpPr>
          <p:cNvPr id="45" name="Text 17"/>
          <p:cNvSpPr/>
          <p:nvPr/>
        </p:nvSpPr>
        <p:spPr>
          <a:xfrm>
            <a:off x="4836206" y="4933950"/>
            <a:ext cx="1823621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多币种记账与便捷AA分账</a:t>
            </a:r>
            <a:endParaRPr lang="en-US" sz="1050" dirty="0"/>
          </a:p>
        </p:txBody>
      </p:sp>
      <p:sp>
        <p:nvSpPr>
          <p:cNvPr id="46" name="Text 18"/>
          <p:cNvSpPr/>
          <p:nvPr/>
        </p:nvSpPr>
        <p:spPr>
          <a:xfrm>
            <a:off x="8229600" y="2171700"/>
            <a:ext cx="30480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留学生</a:t>
            </a:r>
            <a:endParaRPr lang="en-US" sz="1500" dirty="0"/>
          </a:p>
        </p:txBody>
      </p:sp>
      <p:sp>
        <p:nvSpPr>
          <p:cNvPr id="47" name="Text 19"/>
          <p:cNvSpPr/>
          <p:nvPr/>
        </p:nvSpPr>
        <p:spPr>
          <a:xfrm>
            <a:off x="7924800" y="2514600"/>
            <a:ext cx="36576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18-28岁，海外在读学生</a:t>
            </a:r>
            <a:endParaRPr lang="en-US" sz="1050" dirty="0"/>
          </a:p>
        </p:txBody>
      </p:sp>
      <p:sp>
        <p:nvSpPr>
          <p:cNvPr id="48" name="Text 20"/>
          <p:cNvSpPr/>
          <p:nvPr/>
        </p:nvSpPr>
        <p:spPr>
          <a:xfrm>
            <a:off x="8553450" y="2971800"/>
            <a:ext cx="338328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每年多次往返于家与学校</a:t>
            </a:r>
            <a:endParaRPr lang="en-US" sz="1050" dirty="0"/>
          </a:p>
        </p:txBody>
      </p:sp>
      <p:sp>
        <p:nvSpPr>
          <p:cNvPr id="49" name="Text 21"/>
          <p:cNvSpPr/>
          <p:nvPr/>
        </p:nvSpPr>
        <p:spPr>
          <a:xfrm>
            <a:off x="8229600" y="3429000"/>
            <a:ext cx="30480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核心目的：</a:t>
            </a:r>
            <a:endParaRPr lang="en-US" sz="1200" dirty="0"/>
          </a:p>
        </p:txBody>
      </p:sp>
      <p:sp>
        <p:nvSpPr>
          <p:cNvPr id="50" name="Text 22"/>
          <p:cNvSpPr/>
          <p:nvPr/>
        </p:nvSpPr>
        <p:spPr>
          <a:xfrm>
            <a:off x="8229600" y="3733800"/>
            <a:ext cx="36576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兼顾学业、预算与安全出行，随时备好材料</a:t>
            </a:r>
            <a:endParaRPr lang="en-US" sz="1050" dirty="0"/>
          </a:p>
        </p:txBody>
      </p:sp>
      <p:sp>
        <p:nvSpPr>
          <p:cNvPr id="51" name="Text 23"/>
          <p:cNvSpPr/>
          <p:nvPr/>
        </p:nvSpPr>
        <p:spPr>
          <a:xfrm>
            <a:off x="8229600" y="4076700"/>
            <a:ext cx="30480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关键需求：</a:t>
            </a:r>
            <a:endParaRPr lang="en-US" sz="1200" dirty="0"/>
          </a:p>
        </p:txBody>
      </p:sp>
      <p:sp>
        <p:nvSpPr>
          <p:cNvPr id="52" name="Text 24"/>
          <p:cNvSpPr/>
          <p:nvPr/>
        </p:nvSpPr>
        <p:spPr>
          <a:xfrm>
            <a:off x="8458200" y="4381500"/>
            <a:ext cx="24003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与学期日历联动的学生票价与提醒</a:t>
            </a:r>
            <a:endParaRPr lang="en-US" sz="1050" dirty="0"/>
          </a:p>
        </p:txBody>
      </p:sp>
      <p:sp>
        <p:nvSpPr>
          <p:cNvPr id="53" name="Text 25"/>
          <p:cNvSpPr/>
          <p:nvPr/>
        </p:nvSpPr>
        <p:spPr>
          <a:xfrm>
            <a:off x="8458200" y="4648200"/>
            <a:ext cx="181415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一键导出签证/报销材料包</a:t>
            </a:r>
            <a:endParaRPr lang="en-US" sz="1050" dirty="0"/>
          </a:p>
        </p:txBody>
      </p:sp>
      <p:sp>
        <p:nvSpPr>
          <p:cNvPr id="54" name="Text 26"/>
          <p:cNvSpPr/>
          <p:nvPr/>
        </p:nvSpPr>
        <p:spPr>
          <a:xfrm>
            <a:off x="8458200" y="4914900"/>
            <a:ext cx="24003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学生资质验证与优惠票价资格提醒</a:t>
            </a:r>
            <a:endParaRPr lang="en-US" sz="1050" dirty="0"/>
          </a:p>
        </p:txBody>
      </p:sp>
      <p:pic>
        <p:nvPicPr>
          <p:cNvPr id="55" name="Image 6" descr="preencoded.png">
            <a:extLst>
              <a:ext uri="{FF2B5EF4-FFF2-40B4-BE49-F238E27FC236}">
                <a16:creationId xmlns:a16="http://schemas.microsoft.com/office/drawing/2014/main" id="{01DD8F60-A774-4BD3-D38C-378A97879E2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89145" y="2865664"/>
            <a:ext cx="3048000" cy="419100"/>
          </a:xfrm>
          <a:prstGeom prst="rect">
            <a:avLst/>
          </a:prstGeom>
        </p:spPr>
      </p:pic>
      <p:sp>
        <p:nvSpPr>
          <p:cNvPr id="57" name="Text 3">
            <a:extLst>
              <a:ext uri="{FF2B5EF4-FFF2-40B4-BE49-F238E27FC236}">
                <a16:creationId xmlns:a16="http://schemas.microsoft.com/office/drawing/2014/main" id="{1B488F38-9036-3A45-A8E2-628A0C5A93CD}"/>
              </a:ext>
            </a:extLst>
          </p:cNvPr>
          <p:cNvSpPr/>
          <p:nvPr/>
        </p:nvSpPr>
        <p:spPr>
          <a:xfrm>
            <a:off x="4951095" y="2979964"/>
            <a:ext cx="2619375" cy="2258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500"/>
              </a:lnSpc>
            </a:pPr>
            <a:r>
              <a:rPr lang="en-US" altLang="zh-CN" sz="1050" dirty="0" err="1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行程灵活</a:t>
            </a:r>
            <a:r>
              <a:rPr lang="zh-CN" altLang="en-US" sz="1050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，预算敏感</a:t>
            </a:r>
            <a:endParaRPr lang="en-US" sz="1050" dirty="0"/>
          </a:p>
        </p:txBody>
      </p:sp>
      <p:pic>
        <p:nvPicPr>
          <p:cNvPr id="58" name="Image 13" descr="preencoded.png">
            <a:extLst>
              <a:ext uri="{FF2B5EF4-FFF2-40B4-BE49-F238E27FC236}">
                <a16:creationId xmlns:a16="http://schemas.microsoft.com/office/drawing/2014/main" id="{89DEFFDC-E261-0BFB-4753-F0610649852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701774" y="2944585"/>
            <a:ext cx="144312" cy="225879"/>
          </a:xfrm>
          <a:prstGeom prst="rect">
            <a:avLst/>
          </a:prstGeom>
        </p:spPr>
      </p:pic>
      <p:pic>
        <p:nvPicPr>
          <p:cNvPr id="60" name="图片 59" descr="徽标, 公司名称&#10;&#10;AI 生成的内容可能不正确。">
            <a:extLst>
              <a:ext uri="{FF2B5EF4-FFF2-40B4-BE49-F238E27FC236}">
                <a16:creationId xmlns:a16="http://schemas.microsoft.com/office/drawing/2014/main" id="{4D37F659-9199-BFD4-EFD3-02DFD3D7414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992505" y="16193"/>
            <a:ext cx="1097280" cy="109728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1EA2DD-E7C3-75DD-BD35-A719DC7D0E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Image 0" descr="preencoded.png">
            <a:extLst>
              <a:ext uri="{FF2B5EF4-FFF2-40B4-BE49-F238E27FC236}">
                <a16:creationId xmlns:a16="http://schemas.microsoft.com/office/drawing/2014/main" id="{9DB36B6C-954E-2457-10D7-A5AE6EF9CD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0" name="图片 59" descr="徽标, 公司名称&#10;&#10;AI 生成的内容可能不正确。">
            <a:extLst>
              <a:ext uri="{FF2B5EF4-FFF2-40B4-BE49-F238E27FC236}">
                <a16:creationId xmlns:a16="http://schemas.microsoft.com/office/drawing/2014/main" id="{7B446B58-2D9A-C558-310F-83526A6CD9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92505" y="16193"/>
            <a:ext cx="1097280" cy="1097280"/>
          </a:xfrm>
          <a:prstGeom prst="rect">
            <a:avLst/>
          </a:prstGeom>
        </p:spPr>
      </p:pic>
      <p:pic>
        <p:nvPicPr>
          <p:cNvPr id="3" name="图片 2" descr="文本&#10;&#10;AI 生成的内容可能不正确。">
            <a:extLst>
              <a:ext uri="{FF2B5EF4-FFF2-40B4-BE49-F238E27FC236}">
                <a16:creationId xmlns:a16="http://schemas.microsoft.com/office/drawing/2014/main" id="{FD4E9D0D-23AB-6806-F698-3BC48AB9B3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4999" y="0"/>
            <a:ext cx="316074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900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FEC445-6C02-0906-8BEF-2FFB3E2CC1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0" descr="preencoded.png">
            <a:extLst>
              <a:ext uri="{FF2B5EF4-FFF2-40B4-BE49-F238E27FC236}">
                <a16:creationId xmlns:a16="http://schemas.microsoft.com/office/drawing/2014/main" id="{3D036DBE-8BB1-5FB7-5B92-E183170753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0" name="图片 59" descr="徽标, 公司名称&#10;&#10;AI 生成的内容可能不正确。">
            <a:extLst>
              <a:ext uri="{FF2B5EF4-FFF2-40B4-BE49-F238E27FC236}">
                <a16:creationId xmlns:a16="http://schemas.microsoft.com/office/drawing/2014/main" id="{8405FB77-1114-5F11-773D-3CF17390B9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92505" y="16193"/>
            <a:ext cx="1097280" cy="1097280"/>
          </a:xfrm>
          <a:prstGeom prst="rect">
            <a:avLst/>
          </a:prstGeom>
        </p:spPr>
      </p:pic>
      <p:pic>
        <p:nvPicPr>
          <p:cNvPr id="4" name="图片 3" descr="图形用户界面&#10;&#10;AI 生成的内容可能不正确。">
            <a:extLst>
              <a:ext uri="{FF2B5EF4-FFF2-40B4-BE49-F238E27FC236}">
                <a16:creationId xmlns:a16="http://schemas.microsoft.com/office/drawing/2014/main" id="{428308BF-8507-D219-A149-A02D986783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063" y="879202"/>
            <a:ext cx="10848442" cy="5846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6663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349</TotalTime>
  <Words>770</Words>
  <Application>Microsoft Office PowerPoint</Application>
  <PresentationFormat>宽屏</PresentationFormat>
  <Paragraphs>205</Paragraphs>
  <Slides>15</Slides>
  <Notes>15</Notes>
  <HiddenSlides>0</HiddenSlides>
  <MMClips>0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18" baseType="lpstr">
      <vt:lpstr>ui-sans-serif</vt:lpstr>
      <vt:lpstr>Arial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Alex Feng</cp:lastModifiedBy>
  <cp:revision>1</cp:revision>
  <dcterms:created xsi:type="dcterms:W3CDTF">2025-10-20T00:56:38Z</dcterms:created>
  <dcterms:modified xsi:type="dcterms:W3CDTF">2025-10-22T06:48:34Z</dcterms:modified>
</cp:coreProperties>
</file>